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6858000" cy="9144000"/>
  <p:embeddedFontLst>
    <p:embeddedFont>
      <p:font typeface="Space Mono" charset="1" panose="02000509040000020004"/>
      <p:regular r:id="rId13"/>
    </p:embeddedFont>
    <p:embeddedFont>
      <p:font typeface="Be Vietnam" charset="1" panose="00000500000000000000"/>
      <p:regular r:id="rId14"/>
    </p:embeddedFont>
    <p:embeddedFont>
      <p:font typeface="Space Mono Bold" charset="1" panose="02000809030000020004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svg" Type="http://schemas.openxmlformats.org/officeDocument/2006/relationships/image"/><Relationship Id="rId4" Target="../media/image6.png" Type="http://schemas.openxmlformats.org/officeDocument/2006/relationships/image"/><Relationship Id="rId5" Target="../media/image7.svg" Type="http://schemas.openxmlformats.org/officeDocument/2006/relationships/image"/><Relationship Id="rId6" Target="../media/image8.png" Type="http://schemas.openxmlformats.org/officeDocument/2006/relationships/image"/><Relationship Id="rId7" Target="../media/image9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11.jpeg" Type="http://schemas.openxmlformats.org/officeDocument/2006/relationships/image"/><Relationship Id="rId4" Target="../media/image12.jpeg" Type="http://schemas.openxmlformats.org/officeDocument/2006/relationships/image"/><Relationship Id="rId5" Target="../media/image13.jpeg" Type="http://schemas.openxmlformats.org/officeDocument/2006/relationships/image"/><Relationship Id="rId6" Target="../media/image14.jpeg" Type="http://schemas.openxmlformats.org/officeDocument/2006/relationships/image"/><Relationship Id="rId7" Target="../media/image15.jpeg" Type="http://schemas.openxmlformats.org/officeDocument/2006/relationships/image"/><Relationship Id="rId8" Target="../media/image16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7.png" Type="http://schemas.openxmlformats.org/officeDocument/2006/relationships/image"/><Relationship Id="rId3" Target="../media/image18.svg" Type="http://schemas.openxmlformats.org/officeDocument/2006/relationships/image"/><Relationship Id="rId4" Target="../media/image19.png" Type="http://schemas.openxmlformats.org/officeDocument/2006/relationships/image"/><Relationship Id="rId5" Target="../media/image20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1.png" Type="http://schemas.openxmlformats.org/officeDocument/2006/relationships/image"/><Relationship Id="rId3" Target="../media/image2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2915041" y="1616010"/>
            <a:ext cx="3951704" cy="1200762"/>
            <a:chOff x="0" y="0"/>
            <a:chExt cx="4321090" cy="1313003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31750" y="31750"/>
              <a:ext cx="4257590" cy="1249503"/>
            </a:xfrm>
            <a:custGeom>
              <a:avLst/>
              <a:gdLst/>
              <a:ahLst/>
              <a:cxnLst/>
              <a:rect r="r" b="b" t="t" l="l"/>
              <a:pathLst>
                <a:path h="1249503" w="4257590">
                  <a:moveTo>
                    <a:pt x="4164880" y="1249503"/>
                  </a:moveTo>
                  <a:lnTo>
                    <a:pt x="92710" y="1249503"/>
                  </a:lnTo>
                  <a:cubicBezTo>
                    <a:pt x="41910" y="1249503"/>
                    <a:pt x="0" y="1207593"/>
                    <a:pt x="0" y="1156793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4163610" y="0"/>
                  </a:lnTo>
                  <a:cubicBezTo>
                    <a:pt x="4214410" y="0"/>
                    <a:pt x="4256320" y="41910"/>
                    <a:pt x="4256320" y="92710"/>
                  </a:cubicBezTo>
                  <a:lnTo>
                    <a:pt x="4256320" y="1155523"/>
                  </a:lnTo>
                  <a:cubicBezTo>
                    <a:pt x="4257590" y="1207593"/>
                    <a:pt x="4215680" y="1249503"/>
                    <a:pt x="4164880" y="1249503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321091" cy="1313003"/>
            </a:xfrm>
            <a:custGeom>
              <a:avLst/>
              <a:gdLst/>
              <a:ahLst/>
              <a:cxnLst/>
              <a:rect r="r" b="b" t="t" l="l"/>
              <a:pathLst>
                <a:path h="1313003" w="4321091">
                  <a:moveTo>
                    <a:pt x="4196630" y="59690"/>
                  </a:moveTo>
                  <a:cubicBezTo>
                    <a:pt x="4232190" y="59690"/>
                    <a:pt x="4261400" y="88900"/>
                    <a:pt x="4261400" y="124460"/>
                  </a:cubicBezTo>
                  <a:lnTo>
                    <a:pt x="4261400" y="1188543"/>
                  </a:lnTo>
                  <a:cubicBezTo>
                    <a:pt x="4261400" y="1224103"/>
                    <a:pt x="4232190" y="1253313"/>
                    <a:pt x="4196630" y="1253313"/>
                  </a:cubicBezTo>
                  <a:lnTo>
                    <a:pt x="124460" y="1253313"/>
                  </a:lnTo>
                  <a:cubicBezTo>
                    <a:pt x="88900" y="1253313"/>
                    <a:pt x="59690" y="1224103"/>
                    <a:pt x="59690" y="118854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4196630" y="59690"/>
                  </a:lnTo>
                  <a:moveTo>
                    <a:pt x="41966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188543"/>
                  </a:lnTo>
                  <a:cubicBezTo>
                    <a:pt x="0" y="1257123"/>
                    <a:pt x="55880" y="1313003"/>
                    <a:pt x="124460" y="1313003"/>
                  </a:cubicBezTo>
                  <a:lnTo>
                    <a:pt x="4196630" y="1313003"/>
                  </a:lnTo>
                  <a:cubicBezTo>
                    <a:pt x="4265210" y="1313003"/>
                    <a:pt x="4321091" y="1257123"/>
                    <a:pt x="4321091" y="1188543"/>
                  </a:cubicBezTo>
                  <a:lnTo>
                    <a:pt x="4321091" y="124460"/>
                  </a:lnTo>
                  <a:cubicBezTo>
                    <a:pt x="4321091" y="55880"/>
                    <a:pt x="4265210" y="0"/>
                    <a:pt x="419663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-2283375" y="-1951210"/>
            <a:ext cx="5959819" cy="5959819"/>
            <a:chOff x="0" y="0"/>
            <a:chExt cx="6350000" cy="63500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-5081" y="-3810"/>
              <a:ext cx="6357621" cy="6353810"/>
            </a:xfrm>
            <a:custGeom>
              <a:avLst/>
              <a:gdLst/>
              <a:ahLst/>
              <a:cxnLst/>
              <a:rect r="r" b="b" t="t" l="l"/>
              <a:pathLst>
                <a:path h="6353810" w="6357621">
                  <a:moveTo>
                    <a:pt x="6334761" y="3182620"/>
                  </a:moveTo>
                  <a:cubicBezTo>
                    <a:pt x="5600701" y="3411220"/>
                    <a:pt x="5129531" y="3605530"/>
                    <a:pt x="4759961" y="3831590"/>
                  </a:cubicBezTo>
                  <a:cubicBezTo>
                    <a:pt x="4861561" y="4251960"/>
                    <a:pt x="5057141" y="4723130"/>
                    <a:pt x="5414011" y="5403850"/>
                  </a:cubicBezTo>
                  <a:lnTo>
                    <a:pt x="5424171" y="5422900"/>
                  </a:lnTo>
                  <a:lnTo>
                    <a:pt x="5405121" y="5412740"/>
                  </a:lnTo>
                  <a:cubicBezTo>
                    <a:pt x="4724401" y="5055870"/>
                    <a:pt x="4253231" y="4859020"/>
                    <a:pt x="3832861" y="4758690"/>
                  </a:cubicBezTo>
                  <a:cubicBezTo>
                    <a:pt x="3606801" y="5128260"/>
                    <a:pt x="3412490" y="5599430"/>
                    <a:pt x="3183890" y="6333490"/>
                  </a:cubicBezTo>
                  <a:lnTo>
                    <a:pt x="3177540" y="6353810"/>
                  </a:lnTo>
                  <a:lnTo>
                    <a:pt x="3171190" y="6333490"/>
                  </a:lnTo>
                  <a:cubicBezTo>
                    <a:pt x="2942590" y="5599430"/>
                    <a:pt x="2748280" y="5128260"/>
                    <a:pt x="2522220" y="4758690"/>
                  </a:cubicBezTo>
                  <a:cubicBezTo>
                    <a:pt x="2101850" y="4860290"/>
                    <a:pt x="1630680" y="5055870"/>
                    <a:pt x="949960" y="5412740"/>
                  </a:cubicBezTo>
                  <a:lnTo>
                    <a:pt x="930910" y="5422900"/>
                  </a:lnTo>
                  <a:lnTo>
                    <a:pt x="941070" y="5403850"/>
                  </a:lnTo>
                  <a:cubicBezTo>
                    <a:pt x="1297940" y="4723130"/>
                    <a:pt x="1494790" y="4251960"/>
                    <a:pt x="1595120" y="3831590"/>
                  </a:cubicBezTo>
                  <a:cubicBezTo>
                    <a:pt x="1225550" y="3605530"/>
                    <a:pt x="754380" y="3411220"/>
                    <a:pt x="20320" y="3182620"/>
                  </a:cubicBezTo>
                  <a:lnTo>
                    <a:pt x="0" y="3176270"/>
                  </a:lnTo>
                  <a:lnTo>
                    <a:pt x="20320" y="3169920"/>
                  </a:lnTo>
                  <a:cubicBezTo>
                    <a:pt x="754380" y="2941320"/>
                    <a:pt x="1225550" y="2747010"/>
                    <a:pt x="1595120" y="2520950"/>
                  </a:cubicBezTo>
                  <a:cubicBezTo>
                    <a:pt x="1493520" y="2100580"/>
                    <a:pt x="1297940" y="1629410"/>
                    <a:pt x="941070" y="948690"/>
                  </a:cubicBezTo>
                  <a:lnTo>
                    <a:pt x="933451" y="930910"/>
                  </a:lnTo>
                  <a:lnTo>
                    <a:pt x="952501" y="941070"/>
                  </a:lnTo>
                  <a:cubicBezTo>
                    <a:pt x="1633221" y="1297940"/>
                    <a:pt x="2104391" y="1494790"/>
                    <a:pt x="2524761" y="1595120"/>
                  </a:cubicBezTo>
                  <a:cubicBezTo>
                    <a:pt x="2750821" y="1225550"/>
                    <a:pt x="2945131" y="754380"/>
                    <a:pt x="3173731" y="20320"/>
                  </a:cubicBezTo>
                  <a:lnTo>
                    <a:pt x="3180081" y="0"/>
                  </a:lnTo>
                  <a:lnTo>
                    <a:pt x="3186431" y="20320"/>
                  </a:lnTo>
                  <a:cubicBezTo>
                    <a:pt x="3415031" y="754380"/>
                    <a:pt x="3609341" y="1225550"/>
                    <a:pt x="3835401" y="1595120"/>
                  </a:cubicBezTo>
                  <a:cubicBezTo>
                    <a:pt x="4255771" y="1493520"/>
                    <a:pt x="4726941" y="1297940"/>
                    <a:pt x="5407661" y="941070"/>
                  </a:cubicBezTo>
                  <a:lnTo>
                    <a:pt x="5426711" y="930910"/>
                  </a:lnTo>
                  <a:lnTo>
                    <a:pt x="5416551" y="949960"/>
                  </a:lnTo>
                  <a:cubicBezTo>
                    <a:pt x="5059681" y="1630680"/>
                    <a:pt x="4862831" y="2101850"/>
                    <a:pt x="4762501" y="2522220"/>
                  </a:cubicBezTo>
                  <a:cubicBezTo>
                    <a:pt x="5132072" y="2748280"/>
                    <a:pt x="5603242" y="2942590"/>
                    <a:pt x="6337301" y="3171190"/>
                  </a:cubicBezTo>
                  <a:lnTo>
                    <a:pt x="6357622" y="3177540"/>
                  </a:lnTo>
                  <a:lnTo>
                    <a:pt x="6334761" y="3182620"/>
                  </a:lnTo>
                  <a:close/>
                </a:path>
              </a:pathLst>
            </a:custGeom>
            <a:solidFill>
              <a:srgbClr val="004A98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41910" y="40640"/>
              <a:ext cx="6263640" cy="6263640"/>
            </a:xfrm>
            <a:custGeom>
              <a:avLst/>
              <a:gdLst/>
              <a:ahLst/>
              <a:cxnLst/>
              <a:rect r="r" b="b" t="t" l="l"/>
              <a:pathLst>
                <a:path h="6263640" w="6263640">
                  <a:moveTo>
                    <a:pt x="4700270" y="3785870"/>
                  </a:moveTo>
                  <a:cubicBezTo>
                    <a:pt x="4800600" y="4204970"/>
                    <a:pt x="4993640" y="4672330"/>
                    <a:pt x="5346700" y="5346700"/>
                  </a:cubicBezTo>
                  <a:cubicBezTo>
                    <a:pt x="4672330" y="4993640"/>
                    <a:pt x="4204970" y="4800600"/>
                    <a:pt x="3785870" y="4700270"/>
                  </a:cubicBezTo>
                  <a:lnTo>
                    <a:pt x="3780790" y="4699000"/>
                  </a:lnTo>
                  <a:lnTo>
                    <a:pt x="3778250" y="4702810"/>
                  </a:lnTo>
                  <a:cubicBezTo>
                    <a:pt x="3552190" y="5069840"/>
                    <a:pt x="3359150" y="5538470"/>
                    <a:pt x="3131820" y="6263640"/>
                  </a:cubicBezTo>
                  <a:cubicBezTo>
                    <a:pt x="2904490" y="5537199"/>
                    <a:pt x="2711450" y="5069840"/>
                    <a:pt x="2485390" y="4702810"/>
                  </a:cubicBezTo>
                  <a:lnTo>
                    <a:pt x="2482850" y="4699000"/>
                  </a:lnTo>
                  <a:lnTo>
                    <a:pt x="2477770" y="4700270"/>
                  </a:lnTo>
                  <a:cubicBezTo>
                    <a:pt x="2058670" y="4800600"/>
                    <a:pt x="1591310" y="4993640"/>
                    <a:pt x="916940" y="5346700"/>
                  </a:cubicBezTo>
                  <a:cubicBezTo>
                    <a:pt x="1270000" y="4672330"/>
                    <a:pt x="1464310" y="4204970"/>
                    <a:pt x="1563370" y="3785870"/>
                  </a:cubicBezTo>
                  <a:lnTo>
                    <a:pt x="1564640" y="3780790"/>
                  </a:lnTo>
                  <a:lnTo>
                    <a:pt x="1560830" y="3778250"/>
                  </a:lnTo>
                  <a:cubicBezTo>
                    <a:pt x="1193800" y="3552190"/>
                    <a:pt x="725170" y="3359150"/>
                    <a:pt x="0" y="3131820"/>
                  </a:cubicBezTo>
                  <a:cubicBezTo>
                    <a:pt x="726440" y="2904490"/>
                    <a:pt x="1193800" y="2711450"/>
                    <a:pt x="1560830" y="2485390"/>
                  </a:cubicBezTo>
                  <a:lnTo>
                    <a:pt x="1564640" y="2482850"/>
                  </a:lnTo>
                  <a:lnTo>
                    <a:pt x="1563370" y="2477770"/>
                  </a:lnTo>
                  <a:cubicBezTo>
                    <a:pt x="1463040" y="2058670"/>
                    <a:pt x="1270000" y="1591310"/>
                    <a:pt x="916940" y="916940"/>
                  </a:cubicBezTo>
                  <a:cubicBezTo>
                    <a:pt x="1591310" y="1270000"/>
                    <a:pt x="2058670" y="1464310"/>
                    <a:pt x="2477770" y="1563370"/>
                  </a:cubicBezTo>
                  <a:lnTo>
                    <a:pt x="2482850" y="1564640"/>
                  </a:lnTo>
                  <a:lnTo>
                    <a:pt x="2485390" y="1560830"/>
                  </a:lnTo>
                  <a:cubicBezTo>
                    <a:pt x="2711450" y="1193800"/>
                    <a:pt x="2904490" y="725170"/>
                    <a:pt x="3131820" y="0"/>
                  </a:cubicBezTo>
                  <a:cubicBezTo>
                    <a:pt x="3359150" y="726440"/>
                    <a:pt x="3552190" y="1193800"/>
                    <a:pt x="3778250" y="1560830"/>
                  </a:cubicBezTo>
                  <a:lnTo>
                    <a:pt x="3780790" y="1564640"/>
                  </a:lnTo>
                  <a:lnTo>
                    <a:pt x="3785870" y="1563370"/>
                  </a:lnTo>
                  <a:cubicBezTo>
                    <a:pt x="4204970" y="1463040"/>
                    <a:pt x="4672330" y="1270000"/>
                    <a:pt x="5346700" y="916940"/>
                  </a:cubicBezTo>
                  <a:cubicBezTo>
                    <a:pt x="4993640" y="1591310"/>
                    <a:pt x="4800600" y="2058670"/>
                    <a:pt x="4700270" y="2477770"/>
                  </a:cubicBezTo>
                  <a:lnTo>
                    <a:pt x="4699000" y="2482850"/>
                  </a:lnTo>
                  <a:lnTo>
                    <a:pt x="4702810" y="2485390"/>
                  </a:lnTo>
                  <a:cubicBezTo>
                    <a:pt x="5069840" y="2711450"/>
                    <a:pt x="5538470" y="2904490"/>
                    <a:pt x="6263640" y="3131820"/>
                  </a:cubicBezTo>
                  <a:cubicBezTo>
                    <a:pt x="5537199" y="3359150"/>
                    <a:pt x="5069840" y="3552190"/>
                    <a:pt x="4702810" y="3778250"/>
                  </a:cubicBezTo>
                  <a:lnTo>
                    <a:pt x="4699000" y="3780790"/>
                  </a:lnTo>
                  <a:lnTo>
                    <a:pt x="4700270" y="378587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9" id="9"/>
          <p:cNvGrpSpPr/>
          <p:nvPr/>
        </p:nvGrpSpPr>
        <p:grpSpPr>
          <a:xfrm rot="0">
            <a:off x="1306896" y="3196946"/>
            <a:ext cx="15674207" cy="5460169"/>
            <a:chOff x="0" y="0"/>
            <a:chExt cx="20898943" cy="7280226"/>
          </a:xfrm>
        </p:grpSpPr>
        <p:grpSp>
          <p:nvGrpSpPr>
            <p:cNvPr name="Group 10" id="10"/>
            <p:cNvGrpSpPr>
              <a:grpSpLocks noChangeAspect="true"/>
            </p:cNvGrpSpPr>
            <p:nvPr/>
          </p:nvGrpSpPr>
          <p:grpSpPr>
            <a:xfrm rot="0">
              <a:off x="617142" y="479729"/>
              <a:ext cx="20281801" cy="6800497"/>
              <a:chOff x="0" y="0"/>
              <a:chExt cx="18938240" cy="6350000"/>
            </a:xfrm>
          </p:grpSpPr>
          <p:sp>
            <p:nvSpPr>
              <p:cNvPr name="Freeform 11" id="11"/>
              <p:cNvSpPr/>
              <p:nvPr/>
            </p:nvSpPr>
            <p:spPr>
              <a:xfrm flipH="false" flipV="false" rot="0">
                <a:off x="27940" y="27940"/>
                <a:ext cx="18882360" cy="918210"/>
              </a:xfrm>
              <a:custGeom>
                <a:avLst/>
                <a:gdLst/>
                <a:ahLst/>
                <a:cxnLst/>
                <a:rect r="r" b="b" t="t" l="l"/>
                <a:pathLst>
                  <a:path h="918210" w="18882360">
                    <a:moveTo>
                      <a:pt x="18882360" y="918210"/>
                    </a:moveTo>
                    <a:lnTo>
                      <a:pt x="12447270" y="918210"/>
                    </a:lnTo>
                    <a:moveTo>
                      <a:pt x="12447270" y="918210"/>
                    </a:moveTo>
                    <a:lnTo>
                      <a:pt x="0" y="918210"/>
                    </a:lnTo>
                    <a:lnTo>
                      <a:pt x="0" y="445770"/>
                    </a:lnTo>
                    <a:cubicBezTo>
                      <a:pt x="0" y="200660"/>
                      <a:pt x="199390" y="0"/>
                      <a:pt x="445770" y="0"/>
                    </a:cubicBezTo>
                    <a:lnTo>
                      <a:pt x="18437860" y="0"/>
                    </a:lnTo>
                    <a:cubicBezTo>
                      <a:pt x="18682971" y="0"/>
                      <a:pt x="18882360" y="199390"/>
                      <a:pt x="18882360" y="445770"/>
                    </a:cubicBezTo>
                    <a:lnTo>
                      <a:pt x="18882360" y="918210"/>
                    </a:lnTo>
                  </a:path>
                </a:pathLst>
              </a:custGeom>
              <a:solidFill>
                <a:srgbClr val="F4F4F4"/>
              </a:solidFill>
            </p:spPr>
          </p:sp>
          <p:sp>
            <p:nvSpPr>
              <p:cNvPr name="Freeform 12" id="12"/>
              <p:cNvSpPr/>
              <p:nvPr/>
            </p:nvSpPr>
            <p:spPr>
              <a:xfrm flipH="false" flipV="false" rot="0">
                <a:off x="27940" y="944880"/>
                <a:ext cx="18882360" cy="5377180"/>
              </a:xfrm>
              <a:custGeom>
                <a:avLst/>
                <a:gdLst/>
                <a:ahLst/>
                <a:cxnLst/>
                <a:rect r="r" b="b" t="t" l="l"/>
                <a:pathLst>
                  <a:path h="5377180" w="18882360">
                    <a:moveTo>
                      <a:pt x="9331960" y="0"/>
                    </a:moveTo>
                    <a:lnTo>
                      <a:pt x="18882360" y="0"/>
                    </a:lnTo>
                    <a:lnTo>
                      <a:pt x="18882360" y="4931410"/>
                    </a:lnTo>
                    <a:cubicBezTo>
                      <a:pt x="18882360" y="5176520"/>
                      <a:pt x="18682971" y="5377180"/>
                      <a:pt x="18436590" y="5377180"/>
                    </a:cubicBezTo>
                    <a:lnTo>
                      <a:pt x="445770" y="5377180"/>
                    </a:lnTo>
                    <a:cubicBezTo>
                      <a:pt x="200660" y="5377180"/>
                      <a:pt x="0" y="5177790"/>
                      <a:pt x="0" y="4931410"/>
                    </a:cubicBezTo>
                    <a:lnTo>
                      <a:pt x="0" y="0"/>
                    </a:lnTo>
                    <a:lnTo>
                      <a:pt x="9014460" y="0"/>
                    </a:lnTo>
                    <a:moveTo>
                      <a:pt x="9014460" y="0"/>
                    </a:moveTo>
                    <a:lnTo>
                      <a:pt x="933196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</a:ln>
            </p:spPr>
          </p:sp>
          <p:sp>
            <p:nvSpPr>
              <p:cNvPr name="Freeform 13" id="13"/>
              <p:cNvSpPr/>
              <p:nvPr/>
            </p:nvSpPr>
            <p:spPr>
              <a:xfrm flipH="false" flipV="false" rot="0">
                <a:off x="499110" y="299720"/>
                <a:ext cx="1515110" cy="368300"/>
              </a:xfrm>
              <a:custGeom>
                <a:avLst/>
                <a:gdLst/>
                <a:ahLst/>
                <a:cxnLst/>
                <a:rect r="r" b="b" t="t" l="l"/>
                <a:pathLst>
                  <a:path h="368300" w="1515110">
                    <a:moveTo>
                      <a:pt x="184150" y="0"/>
                    </a:moveTo>
                    <a:cubicBezTo>
                      <a:pt x="82550" y="0"/>
                      <a:pt x="0" y="82550"/>
                      <a:pt x="0" y="184150"/>
                    </a:cubicBezTo>
                    <a:cubicBezTo>
                      <a:pt x="0" y="285750"/>
                      <a:pt x="82550" y="368300"/>
                      <a:pt x="184150" y="368300"/>
                    </a:cubicBezTo>
                    <a:cubicBezTo>
                      <a:pt x="285750" y="368300"/>
                      <a:pt x="368300" y="285750"/>
                      <a:pt x="368300" y="184150"/>
                    </a:cubicBezTo>
                    <a:cubicBezTo>
                      <a:pt x="368300" y="82550"/>
                      <a:pt x="285750" y="0"/>
                      <a:pt x="184150" y="0"/>
                    </a:cubicBezTo>
                    <a:close/>
                    <a:moveTo>
                      <a:pt x="756920" y="0"/>
                    </a:moveTo>
                    <a:cubicBezTo>
                      <a:pt x="655320" y="0"/>
                      <a:pt x="572770" y="82550"/>
                      <a:pt x="572770" y="184150"/>
                    </a:cubicBezTo>
                    <a:cubicBezTo>
                      <a:pt x="572770" y="285750"/>
                      <a:pt x="655320" y="368300"/>
                      <a:pt x="756920" y="368300"/>
                    </a:cubicBezTo>
                    <a:cubicBezTo>
                      <a:pt x="858520" y="368300"/>
                      <a:pt x="941070" y="285750"/>
                      <a:pt x="941070" y="184150"/>
                    </a:cubicBezTo>
                    <a:cubicBezTo>
                      <a:pt x="941070" y="82550"/>
                      <a:pt x="858520" y="0"/>
                      <a:pt x="756920" y="0"/>
                    </a:cubicBezTo>
                    <a:close/>
                    <a:moveTo>
                      <a:pt x="1330960" y="0"/>
                    </a:moveTo>
                    <a:cubicBezTo>
                      <a:pt x="1229360" y="0"/>
                      <a:pt x="1146810" y="82550"/>
                      <a:pt x="1146810" y="184150"/>
                    </a:cubicBezTo>
                    <a:cubicBezTo>
                      <a:pt x="1146810" y="285750"/>
                      <a:pt x="1229360" y="368300"/>
                      <a:pt x="1330960" y="368300"/>
                    </a:cubicBezTo>
                    <a:cubicBezTo>
                      <a:pt x="1432560" y="368300"/>
                      <a:pt x="1515110" y="285750"/>
                      <a:pt x="1515110" y="184150"/>
                    </a:cubicBezTo>
                    <a:cubicBezTo>
                      <a:pt x="1515110" y="82550"/>
                      <a:pt x="1432560" y="0"/>
                      <a:pt x="133096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14" id="14"/>
              <p:cNvSpPr/>
              <p:nvPr/>
            </p:nvSpPr>
            <p:spPr>
              <a:xfrm flipH="false" flipV="false" rot="0">
                <a:off x="0" y="0"/>
                <a:ext cx="18939511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18939511">
                    <a:moveTo>
                      <a:pt x="18464530" y="0"/>
                    </a:moveTo>
                    <a:lnTo>
                      <a:pt x="473710" y="0"/>
                    </a:lnTo>
                    <a:cubicBezTo>
                      <a:pt x="212090" y="0"/>
                      <a:pt x="0" y="212090"/>
                      <a:pt x="0" y="473710"/>
                    </a:cubicBezTo>
                    <a:lnTo>
                      <a:pt x="0" y="946150"/>
                    </a:lnTo>
                    <a:lnTo>
                      <a:pt x="0" y="5877560"/>
                    </a:lnTo>
                    <a:cubicBezTo>
                      <a:pt x="0" y="6137910"/>
                      <a:pt x="212090" y="6350000"/>
                      <a:pt x="473710" y="6350000"/>
                    </a:cubicBezTo>
                    <a:lnTo>
                      <a:pt x="18465800" y="6350000"/>
                    </a:lnTo>
                    <a:cubicBezTo>
                      <a:pt x="18727420" y="6350000"/>
                      <a:pt x="18939511" y="6137910"/>
                      <a:pt x="18939511" y="5876290"/>
                    </a:cubicBezTo>
                    <a:lnTo>
                      <a:pt x="18939511" y="944880"/>
                    </a:lnTo>
                    <a:lnTo>
                      <a:pt x="18939511" y="473710"/>
                    </a:lnTo>
                    <a:cubicBezTo>
                      <a:pt x="18938239" y="212090"/>
                      <a:pt x="18726150" y="0"/>
                      <a:pt x="18464530" y="0"/>
                    </a:cubicBezTo>
                    <a:close/>
                    <a:moveTo>
                      <a:pt x="55880" y="473710"/>
                    </a:moveTo>
                    <a:cubicBezTo>
                      <a:pt x="55880" y="243840"/>
                      <a:pt x="242570" y="55880"/>
                      <a:pt x="473710" y="55880"/>
                    </a:cubicBezTo>
                    <a:lnTo>
                      <a:pt x="18465800" y="55880"/>
                    </a:lnTo>
                    <a:cubicBezTo>
                      <a:pt x="18695670" y="55880"/>
                      <a:pt x="18883630" y="242570"/>
                      <a:pt x="18883630" y="473710"/>
                    </a:cubicBezTo>
                    <a:lnTo>
                      <a:pt x="18883630" y="918210"/>
                    </a:lnTo>
                    <a:lnTo>
                      <a:pt x="55880" y="918210"/>
                    </a:lnTo>
                    <a:lnTo>
                      <a:pt x="55880" y="473710"/>
                    </a:lnTo>
                    <a:close/>
                    <a:moveTo>
                      <a:pt x="18464530" y="6294120"/>
                    </a:moveTo>
                    <a:lnTo>
                      <a:pt x="473710" y="6294120"/>
                    </a:lnTo>
                    <a:cubicBezTo>
                      <a:pt x="243840" y="6294120"/>
                      <a:pt x="55880" y="6107430"/>
                      <a:pt x="55880" y="5876290"/>
                    </a:cubicBezTo>
                    <a:lnTo>
                      <a:pt x="55880" y="972820"/>
                    </a:lnTo>
                    <a:lnTo>
                      <a:pt x="18882361" y="972820"/>
                    </a:lnTo>
                    <a:lnTo>
                      <a:pt x="18882361" y="5876290"/>
                    </a:lnTo>
                    <a:cubicBezTo>
                      <a:pt x="18882361" y="6107430"/>
                      <a:pt x="18695670" y="6294120"/>
                      <a:pt x="18464530" y="6294120"/>
                    </a:cubicBezTo>
                    <a:close/>
                    <a:moveTo>
                      <a:pt x="683260" y="273050"/>
                    </a:moveTo>
                    <a:cubicBezTo>
                      <a:pt x="566420" y="273050"/>
                      <a:pt x="471170" y="368300"/>
                      <a:pt x="471170" y="485140"/>
                    </a:cubicBezTo>
                    <a:cubicBezTo>
                      <a:pt x="471170" y="601980"/>
                      <a:pt x="566420" y="697230"/>
                      <a:pt x="683260" y="697230"/>
                    </a:cubicBezTo>
                    <a:cubicBezTo>
                      <a:pt x="800100" y="697230"/>
                      <a:pt x="895350" y="601980"/>
                      <a:pt x="895350" y="485140"/>
                    </a:cubicBezTo>
                    <a:cubicBezTo>
                      <a:pt x="895350" y="368300"/>
                      <a:pt x="800100" y="273050"/>
                      <a:pt x="683260" y="273050"/>
                    </a:cubicBezTo>
                    <a:close/>
                    <a:moveTo>
                      <a:pt x="683260" y="641350"/>
                    </a:moveTo>
                    <a:cubicBezTo>
                      <a:pt x="596900" y="641350"/>
                      <a:pt x="527050" y="571500"/>
                      <a:pt x="527050" y="485140"/>
                    </a:cubicBezTo>
                    <a:cubicBezTo>
                      <a:pt x="527050" y="398780"/>
                      <a:pt x="596900" y="328930"/>
                      <a:pt x="683260" y="328930"/>
                    </a:cubicBezTo>
                    <a:cubicBezTo>
                      <a:pt x="769620" y="328930"/>
                      <a:pt x="839470" y="398780"/>
                      <a:pt x="839470" y="485140"/>
                    </a:cubicBezTo>
                    <a:cubicBezTo>
                      <a:pt x="839470" y="571500"/>
                      <a:pt x="769620" y="641350"/>
                      <a:pt x="683260" y="641350"/>
                    </a:cubicBezTo>
                    <a:close/>
                    <a:moveTo>
                      <a:pt x="1256030" y="273050"/>
                    </a:moveTo>
                    <a:cubicBezTo>
                      <a:pt x="1139190" y="273050"/>
                      <a:pt x="1043940" y="368300"/>
                      <a:pt x="1043940" y="485140"/>
                    </a:cubicBezTo>
                    <a:cubicBezTo>
                      <a:pt x="1043940" y="601980"/>
                      <a:pt x="1139190" y="697230"/>
                      <a:pt x="1256030" y="697230"/>
                    </a:cubicBezTo>
                    <a:cubicBezTo>
                      <a:pt x="1372870" y="697230"/>
                      <a:pt x="1468120" y="601980"/>
                      <a:pt x="1468120" y="485140"/>
                    </a:cubicBezTo>
                    <a:cubicBezTo>
                      <a:pt x="1468120" y="368300"/>
                      <a:pt x="1372870" y="273050"/>
                      <a:pt x="1256030" y="273050"/>
                    </a:cubicBezTo>
                    <a:close/>
                    <a:moveTo>
                      <a:pt x="1256030" y="641350"/>
                    </a:moveTo>
                    <a:cubicBezTo>
                      <a:pt x="1169670" y="641350"/>
                      <a:pt x="1099820" y="571500"/>
                      <a:pt x="1099820" y="485140"/>
                    </a:cubicBezTo>
                    <a:cubicBezTo>
                      <a:pt x="1099820" y="398780"/>
                      <a:pt x="1169670" y="328930"/>
                      <a:pt x="1256030" y="328930"/>
                    </a:cubicBezTo>
                    <a:cubicBezTo>
                      <a:pt x="1342390" y="328930"/>
                      <a:pt x="1412240" y="398780"/>
                      <a:pt x="1412240" y="485140"/>
                    </a:cubicBezTo>
                    <a:cubicBezTo>
                      <a:pt x="1412240" y="571500"/>
                      <a:pt x="1342390" y="641350"/>
                      <a:pt x="1256030" y="641350"/>
                    </a:cubicBezTo>
                    <a:close/>
                    <a:moveTo>
                      <a:pt x="1830070" y="273050"/>
                    </a:moveTo>
                    <a:cubicBezTo>
                      <a:pt x="1713230" y="273050"/>
                      <a:pt x="1617980" y="368300"/>
                      <a:pt x="1617980" y="485140"/>
                    </a:cubicBezTo>
                    <a:cubicBezTo>
                      <a:pt x="1617980" y="601980"/>
                      <a:pt x="1713230" y="697230"/>
                      <a:pt x="1830070" y="697230"/>
                    </a:cubicBezTo>
                    <a:cubicBezTo>
                      <a:pt x="1946910" y="697230"/>
                      <a:pt x="2042160" y="601980"/>
                      <a:pt x="2042160" y="485140"/>
                    </a:cubicBezTo>
                    <a:cubicBezTo>
                      <a:pt x="2042160" y="368300"/>
                      <a:pt x="1946910" y="273050"/>
                      <a:pt x="1830070" y="273050"/>
                    </a:cubicBezTo>
                    <a:close/>
                    <a:moveTo>
                      <a:pt x="1830070" y="641350"/>
                    </a:moveTo>
                    <a:cubicBezTo>
                      <a:pt x="1743710" y="641350"/>
                      <a:pt x="1673860" y="571500"/>
                      <a:pt x="1673860" y="485140"/>
                    </a:cubicBezTo>
                    <a:cubicBezTo>
                      <a:pt x="1673860" y="398780"/>
                      <a:pt x="1743710" y="328930"/>
                      <a:pt x="1830070" y="328930"/>
                    </a:cubicBezTo>
                    <a:cubicBezTo>
                      <a:pt x="1916430" y="328930"/>
                      <a:pt x="1986280" y="398780"/>
                      <a:pt x="1986280" y="485140"/>
                    </a:cubicBezTo>
                    <a:cubicBezTo>
                      <a:pt x="1986280" y="571500"/>
                      <a:pt x="1915160" y="641350"/>
                      <a:pt x="1830070" y="641350"/>
                    </a:cubicBezTo>
                    <a:close/>
                    <a:moveTo>
                      <a:pt x="18502630" y="488950"/>
                    </a:moveTo>
                    <a:cubicBezTo>
                      <a:pt x="18502630" y="504190"/>
                      <a:pt x="18489930" y="516890"/>
                      <a:pt x="18474691" y="516890"/>
                    </a:cubicBezTo>
                    <a:lnTo>
                      <a:pt x="18474691" y="516890"/>
                    </a:lnTo>
                    <a:lnTo>
                      <a:pt x="18318480" y="515620"/>
                    </a:lnTo>
                    <a:lnTo>
                      <a:pt x="18318480" y="670560"/>
                    </a:lnTo>
                    <a:cubicBezTo>
                      <a:pt x="18318480" y="685800"/>
                      <a:pt x="18305780" y="698500"/>
                      <a:pt x="18290541" y="698500"/>
                    </a:cubicBezTo>
                    <a:cubicBezTo>
                      <a:pt x="18275302" y="698500"/>
                      <a:pt x="18262602" y="685800"/>
                      <a:pt x="18262602" y="670560"/>
                    </a:cubicBezTo>
                    <a:lnTo>
                      <a:pt x="18262602" y="515620"/>
                    </a:lnTo>
                    <a:lnTo>
                      <a:pt x="18106391" y="514350"/>
                    </a:lnTo>
                    <a:cubicBezTo>
                      <a:pt x="18091152" y="514350"/>
                      <a:pt x="18078452" y="501650"/>
                      <a:pt x="18078452" y="486410"/>
                    </a:cubicBezTo>
                    <a:cubicBezTo>
                      <a:pt x="18078452" y="471170"/>
                      <a:pt x="18091152" y="458470"/>
                      <a:pt x="18106391" y="458470"/>
                    </a:cubicBezTo>
                    <a:lnTo>
                      <a:pt x="18106391" y="458470"/>
                    </a:lnTo>
                    <a:lnTo>
                      <a:pt x="18262602" y="459740"/>
                    </a:lnTo>
                    <a:lnTo>
                      <a:pt x="18262602" y="302260"/>
                    </a:lnTo>
                    <a:cubicBezTo>
                      <a:pt x="18262602" y="287020"/>
                      <a:pt x="18275302" y="274320"/>
                      <a:pt x="18290541" y="274320"/>
                    </a:cubicBezTo>
                    <a:cubicBezTo>
                      <a:pt x="18305780" y="274320"/>
                      <a:pt x="18318480" y="287020"/>
                      <a:pt x="18318480" y="302260"/>
                    </a:cubicBezTo>
                    <a:lnTo>
                      <a:pt x="18318480" y="459740"/>
                    </a:lnTo>
                    <a:lnTo>
                      <a:pt x="18474691" y="461010"/>
                    </a:lnTo>
                    <a:cubicBezTo>
                      <a:pt x="18491200" y="461010"/>
                      <a:pt x="18502630" y="473710"/>
                      <a:pt x="18502630" y="48895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grpSp>
          <p:nvGrpSpPr>
            <p:cNvPr name="Group 15" id="15"/>
            <p:cNvGrpSpPr>
              <a:grpSpLocks noChangeAspect="true"/>
            </p:cNvGrpSpPr>
            <p:nvPr/>
          </p:nvGrpSpPr>
          <p:grpSpPr>
            <a:xfrm rot="0">
              <a:off x="0" y="0"/>
              <a:ext cx="20281801" cy="6800497"/>
              <a:chOff x="0" y="0"/>
              <a:chExt cx="18938240" cy="6350000"/>
            </a:xfrm>
          </p:grpSpPr>
          <p:sp>
            <p:nvSpPr>
              <p:cNvPr name="Freeform 16" id="16"/>
              <p:cNvSpPr/>
              <p:nvPr/>
            </p:nvSpPr>
            <p:spPr>
              <a:xfrm flipH="false" flipV="false" rot="0">
                <a:off x="27940" y="27940"/>
                <a:ext cx="18882360" cy="918210"/>
              </a:xfrm>
              <a:custGeom>
                <a:avLst/>
                <a:gdLst/>
                <a:ahLst/>
                <a:cxnLst/>
                <a:rect r="r" b="b" t="t" l="l"/>
                <a:pathLst>
                  <a:path h="918210" w="18882360">
                    <a:moveTo>
                      <a:pt x="18882360" y="918210"/>
                    </a:moveTo>
                    <a:lnTo>
                      <a:pt x="12447270" y="918210"/>
                    </a:lnTo>
                    <a:moveTo>
                      <a:pt x="12447270" y="918210"/>
                    </a:moveTo>
                    <a:lnTo>
                      <a:pt x="0" y="918210"/>
                    </a:lnTo>
                    <a:lnTo>
                      <a:pt x="0" y="445770"/>
                    </a:lnTo>
                    <a:cubicBezTo>
                      <a:pt x="0" y="200660"/>
                      <a:pt x="199390" y="0"/>
                      <a:pt x="445770" y="0"/>
                    </a:cubicBezTo>
                    <a:lnTo>
                      <a:pt x="18437860" y="0"/>
                    </a:lnTo>
                    <a:cubicBezTo>
                      <a:pt x="18682971" y="0"/>
                      <a:pt x="18882360" y="199390"/>
                      <a:pt x="18882360" y="445770"/>
                    </a:cubicBezTo>
                    <a:lnTo>
                      <a:pt x="18882360" y="918210"/>
                    </a:lnTo>
                  </a:path>
                </a:pathLst>
              </a:custGeom>
              <a:solidFill>
                <a:srgbClr val="F4F4F4"/>
              </a:solidFill>
            </p:spPr>
          </p:sp>
          <p:sp>
            <p:nvSpPr>
              <p:cNvPr name="Freeform 17" id="17"/>
              <p:cNvSpPr/>
              <p:nvPr/>
            </p:nvSpPr>
            <p:spPr>
              <a:xfrm flipH="false" flipV="false" rot="0">
                <a:off x="27940" y="944880"/>
                <a:ext cx="18882360" cy="5377180"/>
              </a:xfrm>
              <a:custGeom>
                <a:avLst/>
                <a:gdLst/>
                <a:ahLst/>
                <a:cxnLst/>
                <a:rect r="r" b="b" t="t" l="l"/>
                <a:pathLst>
                  <a:path h="5377180" w="18882360">
                    <a:moveTo>
                      <a:pt x="9331960" y="0"/>
                    </a:moveTo>
                    <a:lnTo>
                      <a:pt x="18882360" y="0"/>
                    </a:lnTo>
                    <a:lnTo>
                      <a:pt x="18882360" y="4931410"/>
                    </a:lnTo>
                    <a:cubicBezTo>
                      <a:pt x="18882360" y="5176520"/>
                      <a:pt x="18682971" y="5377180"/>
                      <a:pt x="18436590" y="5377180"/>
                    </a:cubicBezTo>
                    <a:lnTo>
                      <a:pt x="445770" y="5377180"/>
                    </a:lnTo>
                    <a:cubicBezTo>
                      <a:pt x="200660" y="5377180"/>
                      <a:pt x="0" y="5177790"/>
                      <a:pt x="0" y="4931410"/>
                    </a:cubicBezTo>
                    <a:lnTo>
                      <a:pt x="0" y="0"/>
                    </a:lnTo>
                    <a:lnTo>
                      <a:pt x="9014460" y="0"/>
                    </a:lnTo>
                    <a:moveTo>
                      <a:pt x="9014460" y="0"/>
                    </a:moveTo>
                    <a:lnTo>
                      <a:pt x="933196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</a:ln>
            </p:spPr>
          </p:sp>
          <p:sp>
            <p:nvSpPr>
              <p:cNvPr name="Freeform 18" id="18"/>
              <p:cNvSpPr/>
              <p:nvPr/>
            </p:nvSpPr>
            <p:spPr>
              <a:xfrm flipH="false" flipV="false" rot="0">
                <a:off x="499110" y="299720"/>
                <a:ext cx="1515110" cy="368300"/>
              </a:xfrm>
              <a:custGeom>
                <a:avLst/>
                <a:gdLst/>
                <a:ahLst/>
                <a:cxnLst/>
                <a:rect r="r" b="b" t="t" l="l"/>
                <a:pathLst>
                  <a:path h="368300" w="1515110">
                    <a:moveTo>
                      <a:pt x="184150" y="0"/>
                    </a:moveTo>
                    <a:cubicBezTo>
                      <a:pt x="82550" y="0"/>
                      <a:pt x="0" y="82550"/>
                      <a:pt x="0" y="184150"/>
                    </a:cubicBezTo>
                    <a:cubicBezTo>
                      <a:pt x="0" y="285750"/>
                      <a:pt x="82550" y="368300"/>
                      <a:pt x="184150" y="368300"/>
                    </a:cubicBezTo>
                    <a:cubicBezTo>
                      <a:pt x="285750" y="368300"/>
                      <a:pt x="368300" y="285750"/>
                      <a:pt x="368300" y="184150"/>
                    </a:cubicBezTo>
                    <a:cubicBezTo>
                      <a:pt x="368300" y="82550"/>
                      <a:pt x="285750" y="0"/>
                      <a:pt x="184150" y="0"/>
                    </a:cubicBezTo>
                    <a:close/>
                    <a:moveTo>
                      <a:pt x="756920" y="0"/>
                    </a:moveTo>
                    <a:cubicBezTo>
                      <a:pt x="655320" y="0"/>
                      <a:pt x="572770" y="82550"/>
                      <a:pt x="572770" y="184150"/>
                    </a:cubicBezTo>
                    <a:cubicBezTo>
                      <a:pt x="572770" y="285750"/>
                      <a:pt x="655320" y="368300"/>
                      <a:pt x="756920" y="368300"/>
                    </a:cubicBezTo>
                    <a:cubicBezTo>
                      <a:pt x="858520" y="368300"/>
                      <a:pt x="941070" y="285750"/>
                      <a:pt x="941070" y="184150"/>
                    </a:cubicBezTo>
                    <a:cubicBezTo>
                      <a:pt x="941070" y="82550"/>
                      <a:pt x="858520" y="0"/>
                      <a:pt x="756920" y="0"/>
                    </a:cubicBezTo>
                    <a:close/>
                    <a:moveTo>
                      <a:pt x="1330960" y="0"/>
                    </a:moveTo>
                    <a:cubicBezTo>
                      <a:pt x="1229360" y="0"/>
                      <a:pt x="1146810" y="82550"/>
                      <a:pt x="1146810" y="184150"/>
                    </a:cubicBezTo>
                    <a:cubicBezTo>
                      <a:pt x="1146810" y="285750"/>
                      <a:pt x="1229360" y="368300"/>
                      <a:pt x="1330960" y="368300"/>
                    </a:cubicBezTo>
                    <a:cubicBezTo>
                      <a:pt x="1432560" y="368300"/>
                      <a:pt x="1515110" y="285750"/>
                      <a:pt x="1515110" y="184150"/>
                    </a:cubicBezTo>
                    <a:cubicBezTo>
                      <a:pt x="1515110" y="82550"/>
                      <a:pt x="1432560" y="0"/>
                      <a:pt x="133096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19" id="19"/>
              <p:cNvSpPr/>
              <p:nvPr/>
            </p:nvSpPr>
            <p:spPr>
              <a:xfrm flipH="false" flipV="false" rot="0">
                <a:off x="0" y="0"/>
                <a:ext cx="18939511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18939511">
                    <a:moveTo>
                      <a:pt x="18464530" y="0"/>
                    </a:moveTo>
                    <a:lnTo>
                      <a:pt x="473710" y="0"/>
                    </a:lnTo>
                    <a:cubicBezTo>
                      <a:pt x="212090" y="0"/>
                      <a:pt x="0" y="212090"/>
                      <a:pt x="0" y="473710"/>
                    </a:cubicBezTo>
                    <a:lnTo>
                      <a:pt x="0" y="946150"/>
                    </a:lnTo>
                    <a:lnTo>
                      <a:pt x="0" y="5877560"/>
                    </a:lnTo>
                    <a:cubicBezTo>
                      <a:pt x="0" y="6137910"/>
                      <a:pt x="212090" y="6350000"/>
                      <a:pt x="473710" y="6350000"/>
                    </a:cubicBezTo>
                    <a:lnTo>
                      <a:pt x="18465800" y="6350000"/>
                    </a:lnTo>
                    <a:cubicBezTo>
                      <a:pt x="18727420" y="6350000"/>
                      <a:pt x="18939511" y="6137910"/>
                      <a:pt x="18939511" y="5876290"/>
                    </a:cubicBezTo>
                    <a:lnTo>
                      <a:pt x="18939511" y="944880"/>
                    </a:lnTo>
                    <a:lnTo>
                      <a:pt x="18939511" y="473710"/>
                    </a:lnTo>
                    <a:cubicBezTo>
                      <a:pt x="18938239" y="212090"/>
                      <a:pt x="18726150" y="0"/>
                      <a:pt x="18464530" y="0"/>
                    </a:cubicBezTo>
                    <a:close/>
                    <a:moveTo>
                      <a:pt x="55880" y="473710"/>
                    </a:moveTo>
                    <a:cubicBezTo>
                      <a:pt x="55880" y="243840"/>
                      <a:pt x="242570" y="55880"/>
                      <a:pt x="473710" y="55880"/>
                    </a:cubicBezTo>
                    <a:lnTo>
                      <a:pt x="18465800" y="55880"/>
                    </a:lnTo>
                    <a:cubicBezTo>
                      <a:pt x="18695670" y="55880"/>
                      <a:pt x="18883630" y="242570"/>
                      <a:pt x="18883630" y="473710"/>
                    </a:cubicBezTo>
                    <a:lnTo>
                      <a:pt x="18883630" y="918210"/>
                    </a:lnTo>
                    <a:lnTo>
                      <a:pt x="55880" y="918210"/>
                    </a:lnTo>
                    <a:lnTo>
                      <a:pt x="55880" y="473710"/>
                    </a:lnTo>
                    <a:close/>
                    <a:moveTo>
                      <a:pt x="18464530" y="6294120"/>
                    </a:moveTo>
                    <a:lnTo>
                      <a:pt x="473710" y="6294120"/>
                    </a:lnTo>
                    <a:cubicBezTo>
                      <a:pt x="243840" y="6294120"/>
                      <a:pt x="55880" y="6107430"/>
                      <a:pt x="55880" y="5876290"/>
                    </a:cubicBezTo>
                    <a:lnTo>
                      <a:pt x="55880" y="972820"/>
                    </a:lnTo>
                    <a:lnTo>
                      <a:pt x="18882361" y="972820"/>
                    </a:lnTo>
                    <a:lnTo>
                      <a:pt x="18882361" y="5876290"/>
                    </a:lnTo>
                    <a:cubicBezTo>
                      <a:pt x="18882361" y="6107430"/>
                      <a:pt x="18695670" y="6294120"/>
                      <a:pt x="18464530" y="6294120"/>
                    </a:cubicBezTo>
                    <a:close/>
                    <a:moveTo>
                      <a:pt x="683260" y="273050"/>
                    </a:moveTo>
                    <a:cubicBezTo>
                      <a:pt x="566420" y="273050"/>
                      <a:pt x="471170" y="368300"/>
                      <a:pt x="471170" y="485140"/>
                    </a:cubicBezTo>
                    <a:cubicBezTo>
                      <a:pt x="471170" y="601980"/>
                      <a:pt x="566420" y="697230"/>
                      <a:pt x="683260" y="697230"/>
                    </a:cubicBezTo>
                    <a:cubicBezTo>
                      <a:pt x="800100" y="697230"/>
                      <a:pt x="895350" y="601980"/>
                      <a:pt x="895350" y="485140"/>
                    </a:cubicBezTo>
                    <a:cubicBezTo>
                      <a:pt x="895350" y="368300"/>
                      <a:pt x="800100" y="273050"/>
                      <a:pt x="683260" y="273050"/>
                    </a:cubicBezTo>
                    <a:close/>
                    <a:moveTo>
                      <a:pt x="683260" y="641350"/>
                    </a:moveTo>
                    <a:cubicBezTo>
                      <a:pt x="596900" y="641350"/>
                      <a:pt x="527050" y="571500"/>
                      <a:pt x="527050" y="485140"/>
                    </a:cubicBezTo>
                    <a:cubicBezTo>
                      <a:pt x="527050" y="398780"/>
                      <a:pt x="596900" y="328930"/>
                      <a:pt x="683260" y="328930"/>
                    </a:cubicBezTo>
                    <a:cubicBezTo>
                      <a:pt x="769620" y="328930"/>
                      <a:pt x="839470" y="398780"/>
                      <a:pt x="839470" y="485140"/>
                    </a:cubicBezTo>
                    <a:cubicBezTo>
                      <a:pt x="839470" y="571500"/>
                      <a:pt x="769620" y="641350"/>
                      <a:pt x="683260" y="641350"/>
                    </a:cubicBezTo>
                    <a:close/>
                    <a:moveTo>
                      <a:pt x="1256030" y="273050"/>
                    </a:moveTo>
                    <a:cubicBezTo>
                      <a:pt x="1139190" y="273050"/>
                      <a:pt x="1043940" y="368300"/>
                      <a:pt x="1043940" y="485140"/>
                    </a:cubicBezTo>
                    <a:cubicBezTo>
                      <a:pt x="1043940" y="601980"/>
                      <a:pt x="1139190" y="697230"/>
                      <a:pt x="1256030" y="697230"/>
                    </a:cubicBezTo>
                    <a:cubicBezTo>
                      <a:pt x="1372870" y="697230"/>
                      <a:pt x="1468120" y="601980"/>
                      <a:pt x="1468120" y="485140"/>
                    </a:cubicBezTo>
                    <a:cubicBezTo>
                      <a:pt x="1468120" y="368300"/>
                      <a:pt x="1372870" y="273050"/>
                      <a:pt x="1256030" y="273050"/>
                    </a:cubicBezTo>
                    <a:close/>
                    <a:moveTo>
                      <a:pt x="1256030" y="641350"/>
                    </a:moveTo>
                    <a:cubicBezTo>
                      <a:pt x="1169670" y="641350"/>
                      <a:pt x="1099820" y="571500"/>
                      <a:pt x="1099820" y="485140"/>
                    </a:cubicBezTo>
                    <a:cubicBezTo>
                      <a:pt x="1099820" y="398780"/>
                      <a:pt x="1169670" y="328930"/>
                      <a:pt x="1256030" y="328930"/>
                    </a:cubicBezTo>
                    <a:cubicBezTo>
                      <a:pt x="1342390" y="328930"/>
                      <a:pt x="1412240" y="398780"/>
                      <a:pt x="1412240" y="485140"/>
                    </a:cubicBezTo>
                    <a:cubicBezTo>
                      <a:pt x="1412240" y="571500"/>
                      <a:pt x="1342390" y="641350"/>
                      <a:pt x="1256030" y="641350"/>
                    </a:cubicBezTo>
                    <a:close/>
                    <a:moveTo>
                      <a:pt x="1830070" y="273050"/>
                    </a:moveTo>
                    <a:cubicBezTo>
                      <a:pt x="1713230" y="273050"/>
                      <a:pt x="1617980" y="368300"/>
                      <a:pt x="1617980" y="485140"/>
                    </a:cubicBezTo>
                    <a:cubicBezTo>
                      <a:pt x="1617980" y="601980"/>
                      <a:pt x="1713230" y="697230"/>
                      <a:pt x="1830070" y="697230"/>
                    </a:cubicBezTo>
                    <a:cubicBezTo>
                      <a:pt x="1946910" y="697230"/>
                      <a:pt x="2042160" y="601980"/>
                      <a:pt x="2042160" y="485140"/>
                    </a:cubicBezTo>
                    <a:cubicBezTo>
                      <a:pt x="2042160" y="368300"/>
                      <a:pt x="1946910" y="273050"/>
                      <a:pt x="1830070" y="273050"/>
                    </a:cubicBezTo>
                    <a:close/>
                    <a:moveTo>
                      <a:pt x="1830070" y="641350"/>
                    </a:moveTo>
                    <a:cubicBezTo>
                      <a:pt x="1743710" y="641350"/>
                      <a:pt x="1673860" y="571500"/>
                      <a:pt x="1673860" y="485140"/>
                    </a:cubicBezTo>
                    <a:cubicBezTo>
                      <a:pt x="1673860" y="398780"/>
                      <a:pt x="1743710" y="328930"/>
                      <a:pt x="1830070" y="328930"/>
                    </a:cubicBezTo>
                    <a:cubicBezTo>
                      <a:pt x="1916430" y="328930"/>
                      <a:pt x="1986280" y="398780"/>
                      <a:pt x="1986280" y="485140"/>
                    </a:cubicBezTo>
                    <a:cubicBezTo>
                      <a:pt x="1986280" y="571500"/>
                      <a:pt x="1915160" y="641350"/>
                      <a:pt x="1830070" y="641350"/>
                    </a:cubicBezTo>
                    <a:close/>
                    <a:moveTo>
                      <a:pt x="18502630" y="488950"/>
                    </a:moveTo>
                    <a:cubicBezTo>
                      <a:pt x="18502630" y="504190"/>
                      <a:pt x="18489930" y="516890"/>
                      <a:pt x="18474691" y="516890"/>
                    </a:cubicBezTo>
                    <a:lnTo>
                      <a:pt x="18474691" y="516890"/>
                    </a:lnTo>
                    <a:lnTo>
                      <a:pt x="18318480" y="515620"/>
                    </a:lnTo>
                    <a:lnTo>
                      <a:pt x="18318480" y="670560"/>
                    </a:lnTo>
                    <a:cubicBezTo>
                      <a:pt x="18318480" y="685800"/>
                      <a:pt x="18305780" y="698500"/>
                      <a:pt x="18290541" y="698500"/>
                    </a:cubicBezTo>
                    <a:cubicBezTo>
                      <a:pt x="18275302" y="698500"/>
                      <a:pt x="18262602" y="685800"/>
                      <a:pt x="18262602" y="670560"/>
                    </a:cubicBezTo>
                    <a:lnTo>
                      <a:pt x="18262602" y="515620"/>
                    </a:lnTo>
                    <a:lnTo>
                      <a:pt x="18106391" y="514350"/>
                    </a:lnTo>
                    <a:cubicBezTo>
                      <a:pt x="18091152" y="514350"/>
                      <a:pt x="18078452" y="501650"/>
                      <a:pt x="18078452" y="486410"/>
                    </a:cubicBezTo>
                    <a:cubicBezTo>
                      <a:pt x="18078452" y="471170"/>
                      <a:pt x="18091152" y="458470"/>
                      <a:pt x="18106391" y="458470"/>
                    </a:cubicBezTo>
                    <a:lnTo>
                      <a:pt x="18106391" y="458470"/>
                    </a:lnTo>
                    <a:lnTo>
                      <a:pt x="18262602" y="459740"/>
                    </a:lnTo>
                    <a:lnTo>
                      <a:pt x="18262602" y="302260"/>
                    </a:lnTo>
                    <a:cubicBezTo>
                      <a:pt x="18262602" y="287020"/>
                      <a:pt x="18275302" y="274320"/>
                      <a:pt x="18290541" y="274320"/>
                    </a:cubicBezTo>
                    <a:cubicBezTo>
                      <a:pt x="18305780" y="274320"/>
                      <a:pt x="18318480" y="287020"/>
                      <a:pt x="18318480" y="302260"/>
                    </a:cubicBezTo>
                    <a:lnTo>
                      <a:pt x="18318480" y="459740"/>
                    </a:lnTo>
                    <a:lnTo>
                      <a:pt x="18474691" y="461010"/>
                    </a:lnTo>
                    <a:cubicBezTo>
                      <a:pt x="18491200" y="461010"/>
                      <a:pt x="18502630" y="473710"/>
                      <a:pt x="18502630" y="48895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</p:grpSp>
      <p:grpSp>
        <p:nvGrpSpPr>
          <p:cNvPr name="Group 20" id="20"/>
          <p:cNvGrpSpPr/>
          <p:nvPr/>
        </p:nvGrpSpPr>
        <p:grpSpPr>
          <a:xfrm rot="0">
            <a:off x="1306896" y="1643759"/>
            <a:ext cx="11066699" cy="1173012"/>
            <a:chOff x="0" y="0"/>
            <a:chExt cx="12452590" cy="131991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31750" y="31750"/>
              <a:ext cx="12389090" cy="1256409"/>
            </a:xfrm>
            <a:custGeom>
              <a:avLst/>
              <a:gdLst/>
              <a:ahLst/>
              <a:cxnLst/>
              <a:rect r="r" b="b" t="t" l="l"/>
              <a:pathLst>
                <a:path h="1256409" w="12389090">
                  <a:moveTo>
                    <a:pt x="12296380" y="1256409"/>
                  </a:moveTo>
                  <a:lnTo>
                    <a:pt x="92710" y="1256409"/>
                  </a:lnTo>
                  <a:cubicBezTo>
                    <a:pt x="41910" y="1256409"/>
                    <a:pt x="0" y="1214499"/>
                    <a:pt x="0" y="116369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2295110" y="0"/>
                  </a:lnTo>
                  <a:cubicBezTo>
                    <a:pt x="12345910" y="0"/>
                    <a:pt x="12387821" y="41910"/>
                    <a:pt x="12387821" y="92710"/>
                  </a:cubicBezTo>
                  <a:lnTo>
                    <a:pt x="12387821" y="1162430"/>
                  </a:lnTo>
                  <a:cubicBezTo>
                    <a:pt x="12389090" y="1214499"/>
                    <a:pt x="12347180" y="1256409"/>
                    <a:pt x="12296380" y="1256409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12452590" cy="1319910"/>
            </a:xfrm>
            <a:custGeom>
              <a:avLst/>
              <a:gdLst/>
              <a:ahLst/>
              <a:cxnLst/>
              <a:rect r="r" b="b" t="t" l="l"/>
              <a:pathLst>
                <a:path h="1319910" w="12452590">
                  <a:moveTo>
                    <a:pt x="12328130" y="59690"/>
                  </a:moveTo>
                  <a:cubicBezTo>
                    <a:pt x="12363690" y="59690"/>
                    <a:pt x="12392900" y="88900"/>
                    <a:pt x="12392900" y="124460"/>
                  </a:cubicBezTo>
                  <a:lnTo>
                    <a:pt x="12392900" y="1195450"/>
                  </a:lnTo>
                  <a:cubicBezTo>
                    <a:pt x="12392900" y="1231010"/>
                    <a:pt x="12363690" y="1260219"/>
                    <a:pt x="12328130" y="1260219"/>
                  </a:cubicBezTo>
                  <a:lnTo>
                    <a:pt x="124460" y="1260219"/>
                  </a:lnTo>
                  <a:cubicBezTo>
                    <a:pt x="88900" y="1260219"/>
                    <a:pt x="59690" y="1231010"/>
                    <a:pt x="59690" y="119545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2328130" y="59690"/>
                  </a:lnTo>
                  <a:moveTo>
                    <a:pt x="123281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195450"/>
                  </a:lnTo>
                  <a:cubicBezTo>
                    <a:pt x="0" y="1264030"/>
                    <a:pt x="55880" y="1319910"/>
                    <a:pt x="124460" y="1319910"/>
                  </a:cubicBezTo>
                  <a:lnTo>
                    <a:pt x="12328130" y="1319910"/>
                  </a:lnTo>
                  <a:cubicBezTo>
                    <a:pt x="12396710" y="1319910"/>
                    <a:pt x="12452590" y="1264030"/>
                    <a:pt x="12452590" y="1195450"/>
                  </a:cubicBezTo>
                  <a:lnTo>
                    <a:pt x="12452590" y="124460"/>
                  </a:lnTo>
                  <a:cubicBezTo>
                    <a:pt x="12452590" y="55880"/>
                    <a:pt x="12396710" y="0"/>
                    <a:pt x="1232813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13696752" y="7086663"/>
            <a:ext cx="4114800" cy="4114800"/>
            <a:chOff x="0" y="0"/>
            <a:chExt cx="6350000" cy="63500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4A98"/>
            </a:solidFill>
          </p:spPr>
        </p:sp>
      </p:grpSp>
      <p:sp>
        <p:nvSpPr>
          <p:cNvPr name="Freeform 25" id="25"/>
          <p:cNvSpPr/>
          <p:nvPr/>
        </p:nvSpPr>
        <p:spPr>
          <a:xfrm flipH="false" flipV="false" rot="0">
            <a:off x="15836296" y="1873490"/>
            <a:ext cx="709004" cy="685800"/>
          </a:xfrm>
          <a:custGeom>
            <a:avLst/>
            <a:gdLst/>
            <a:ahLst/>
            <a:cxnLst/>
            <a:rect r="r" b="b" t="t" l="l"/>
            <a:pathLst>
              <a:path h="685800" w="709004">
                <a:moveTo>
                  <a:pt x="0" y="0"/>
                </a:moveTo>
                <a:lnTo>
                  <a:pt x="709004" y="0"/>
                </a:lnTo>
                <a:lnTo>
                  <a:pt x="709004" y="685800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6" id="26"/>
          <p:cNvGrpSpPr/>
          <p:nvPr/>
        </p:nvGrpSpPr>
        <p:grpSpPr>
          <a:xfrm rot="0">
            <a:off x="1886305" y="4471541"/>
            <a:ext cx="14052533" cy="3156847"/>
            <a:chOff x="0" y="0"/>
            <a:chExt cx="18736711" cy="4209129"/>
          </a:xfrm>
        </p:grpSpPr>
        <p:sp>
          <p:nvSpPr>
            <p:cNvPr name="TextBox 27" id="27"/>
            <p:cNvSpPr txBox="true"/>
            <p:nvPr/>
          </p:nvSpPr>
          <p:spPr>
            <a:xfrm rot="0">
              <a:off x="0" y="266700"/>
              <a:ext cx="18736711" cy="265938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4400"/>
                </a:lnSpc>
              </a:pPr>
              <a:r>
                <a:rPr lang="en-US" sz="14400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TSA Meeting!</a:t>
              </a:r>
            </a:p>
          </p:txBody>
        </p:sp>
        <p:sp>
          <p:nvSpPr>
            <p:cNvPr name="TextBox 28" id="28"/>
            <p:cNvSpPr txBox="true"/>
            <p:nvPr/>
          </p:nvSpPr>
          <p:spPr>
            <a:xfrm rot="0">
              <a:off x="0" y="3092587"/>
              <a:ext cx="13354103" cy="11165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7000"/>
                </a:lnSpc>
              </a:pPr>
              <a:r>
                <a:rPr lang="en-US" sz="5000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Feb. 13 2025</a:t>
              </a:r>
            </a:p>
          </p:txBody>
        </p:sp>
      </p:grpSp>
      <p:sp>
        <p:nvSpPr>
          <p:cNvPr name="TextBox 29" id="29"/>
          <p:cNvSpPr txBox="true"/>
          <p:nvPr/>
        </p:nvSpPr>
        <p:spPr>
          <a:xfrm rot="0">
            <a:off x="1886305" y="1778240"/>
            <a:ext cx="7765317" cy="781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300"/>
              </a:lnSpc>
            </a:pPr>
            <a:r>
              <a:rPr lang="en-US" sz="4500" spc="67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Let’s Get Started with a...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3345707" y="1921115"/>
            <a:ext cx="2063322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 spc="44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Search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4A9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10357846" y="1172621"/>
            <a:ext cx="6355765" cy="6357036"/>
            <a:chOff x="0" y="0"/>
            <a:chExt cx="6348730" cy="635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12700" y="524510"/>
              <a:ext cx="6324600" cy="5814060"/>
            </a:xfrm>
            <a:custGeom>
              <a:avLst/>
              <a:gdLst/>
              <a:ahLst/>
              <a:cxnLst/>
              <a:rect r="r" b="b" t="t" l="l"/>
              <a:pathLst>
                <a:path h="5814060" w="6324600">
                  <a:moveTo>
                    <a:pt x="5095240" y="0"/>
                  </a:moveTo>
                  <a:lnTo>
                    <a:pt x="5412740" y="0"/>
                  </a:lnTo>
                  <a:moveTo>
                    <a:pt x="5412740" y="0"/>
                  </a:moveTo>
                  <a:lnTo>
                    <a:pt x="6324600" y="0"/>
                  </a:lnTo>
                  <a:lnTo>
                    <a:pt x="6324600" y="5441950"/>
                  </a:lnTo>
                  <a:cubicBezTo>
                    <a:pt x="6324600" y="5599430"/>
                    <a:pt x="6225540" y="5735320"/>
                    <a:pt x="6087110" y="5788660"/>
                  </a:cubicBezTo>
                  <a:lnTo>
                    <a:pt x="6087110" y="5814060"/>
                  </a:lnTo>
                  <a:lnTo>
                    <a:pt x="372110" y="5814060"/>
                  </a:lnTo>
                  <a:cubicBezTo>
                    <a:pt x="167640" y="5812790"/>
                    <a:pt x="0" y="5645150"/>
                    <a:pt x="0" y="5440680"/>
                  </a:cubicBezTo>
                  <a:lnTo>
                    <a:pt x="0" y="0"/>
                  </a:lnTo>
                  <a:lnTo>
                    <a:pt x="509524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</a:ln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12700" y="12700"/>
              <a:ext cx="6324600" cy="698500"/>
            </a:xfrm>
            <a:custGeom>
              <a:avLst/>
              <a:gdLst/>
              <a:ahLst/>
              <a:cxnLst/>
              <a:rect r="r" b="b" t="t" l="l"/>
              <a:pathLst>
                <a:path h="698500" w="6324600">
                  <a:moveTo>
                    <a:pt x="6324600" y="372110"/>
                  </a:moveTo>
                  <a:lnTo>
                    <a:pt x="6324600" y="698500"/>
                  </a:lnTo>
                  <a:lnTo>
                    <a:pt x="5259070" y="698500"/>
                  </a:lnTo>
                  <a:moveTo>
                    <a:pt x="5259070" y="698500"/>
                  </a:moveTo>
                  <a:lnTo>
                    <a:pt x="0" y="698500"/>
                  </a:lnTo>
                  <a:lnTo>
                    <a:pt x="0" y="369570"/>
                  </a:lnTo>
                  <a:cubicBezTo>
                    <a:pt x="0" y="165100"/>
                    <a:pt x="165100" y="0"/>
                    <a:pt x="369570" y="0"/>
                  </a:cubicBezTo>
                  <a:lnTo>
                    <a:pt x="5952490" y="0"/>
                  </a:lnTo>
                  <a:cubicBezTo>
                    <a:pt x="6158230" y="0"/>
                    <a:pt x="6324600" y="166370"/>
                    <a:pt x="6324600" y="372110"/>
                  </a:cubicBezTo>
                </a:path>
              </a:pathLst>
            </a:custGeom>
            <a:solidFill>
              <a:srgbClr val="F4F4F4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4870450" y="236220"/>
              <a:ext cx="1106170" cy="279400"/>
            </a:xfrm>
            <a:custGeom>
              <a:avLst/>
              <a:gdLst/>
              <a:ahLst/>
              <a:cxnLst/>
              <a:rect r="r" b="b" t="t" l="l"/>
              <a:pathLst>
                <a:path h="279400" w="1106170">
                  <a:moveTo>
                    <a:pt x="279400" y="0"/>
                  </a:moveTo>
                  <a:lnTo>
                    <a:pt x="0" y="0"/>
                  </a:lnTo>
                  <a:lnTo>
                    <a:pt x="0" y="279400"/>
                  </a:lnTo>
                  <a:lnTo>
                    <a:pt x="279400" y="279400"/>
                  </a:lnTo>
                  <a:lnTo>
                    <a:pt x="279400" y="0"/>
                  </a:lnTo>
                  <a:close/>
                  <a:moveTo>
                    <a:pt x="1106170" y="0"/>
                  </a:moveTo>
                  <a:lnTo>
                    <a:pt x="826770" y="0"/>
                  </a:lnTo>
                  <a:lnTo>
                    <a:pt x="826770" y="279400"/>
                  </a:lnTo>
                  <a:lnTo>
                    <a:pt x="1106170" y="279400"/>
                  </a:lnTo>
                  <a:lnTo>
                    <a:pt x="1106170" y="0"/>
                  </a:lnTo>
                  <a:close/>
                  <a:moveTo>
                    <a:pt x="692150" y="0"/>
                  </a:moveTo>
                  <a:lnTo>
                    <a:pt x="412750" y="0"/>
                  </a:lnTo>
                  <a:lnTo>
                    <a:pt x="412750" y="279400"/>
                  </a:lnTo>
                  <a:lnTo>
                    <a:pt x="692150" y="279400"/>
                  </a:lnTo>
                  <a:lnTo>
                    <a:pt x="69215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634873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48730">
                  <a:moveTo>
                    <a:pt x="384810" y="6350000"/>
                  </a:moveTo>
                  <a:cubicBezTo>
                    <a:pt x="172720" y="6350000"/>
                    <a:pt x="0" y="6177280"/>
                    <a:pt x="0" y="5963920"/>
                  </a:cubicBezTo>
                  <a:lnTo>
                    <a:pt x="0" y="384810"/>
                  </a:lnTo>
                  <a:cubicBezTo>
                    <a:pt x="0" y="172720"/>
                    <a:pt x="172720" y="0"/>
                    <a:pt x="384810" y="0"/>
                  </a:cubicBezTo>
                  <a:lnTo>
                    <a:pt x="5965190" y="0"/>
                  </a:lnTo>
                  <a:cubicBezTo>
                    <a:pt x="6068060" y="0"/>
                    <a:pt x="6164580" y="40640"/>
                    <a:pt x="6236970" y="113030"/>
                  </a:cubicBezTo>
                  <a:cubicBezTo>
                    <a:pt x="6309360" y="185420"/>
                    <a:pt x="6348730" y="281940"/>
                    <a:pt x="6347460" y="384810"/>
                  </a:cubicBezTo>
                  <a:lnTo>
                    <a:pt x="6347460" y="5963920"/>
                  </a:lnTo>
                  <a:cubicBezTo>
                    <a:pt x="6347460" y="6122670"/>
                    <a:pt x="6248400" y="6266180"/>
                    <a:pt x="6102350" y="6323330"/>
                  </a:cubicBezTo>
                  <a:cubicBezTo>
                    <a:pt x="6056630" y="6341109"/>
                    <a:pt x="6012180" y="6350000"/>
                    <a:pt x="5962650" y="6350000"/>
                  </a:cubicBezTo>
                  <a:lnTo>
                    <a:pt x="384810" y="6350000"/>
                  </a:lnTo>
                  <a:lnTo>
                    <a:pt x="384810" y="6350000"/>
                  </a:lnTo>
                  <a:close/>
                  <a:moveTo>
                    <a:pt x="25400" y="5963920"/>
                  </a:moveTo>
                  <a:cubicBezTo>
                    <a:pt x="25400" y="6162040"/>
                    <a:pt x="186690" y="6323330"/>
                    <a:pt x="384810" y="6323330"/>
                  </a:cubicBezTo>
                  <a:lnTo>
                    <a:pt x="5963920" y="6323330"/>
                  </a:lnTo>
                  <a:cubicBezTo>
                    <a:pt x="6010910" y="6323330"/>
                    <a:pt x="6052820" y="6315710"/>
                    <a:pt x="6093460" y="6299200"/>
                  </a:cubicBezTo>
                  <a:cubicBezTo>
                    <a:pt x="6229350" y="6247130"/>
                    <a:pt x="6322060" y="6113780"/>
                    <a:pt x="6323330" y="5967730"/>
                  </a:cubicBezTo>
                  <a:lnTo>
                    <a:pt x="6322060" y="5965190"/>
                  </a:lnTo>
                  <a:lnTo>
                    <a:pt x="6322060" y="723900"/>
                  </a:lnTo>
                  <a:lnTo>
                    <a:pt x="25400" y="723900"/>
                  </a:lnTo>
                  <a:lnTo>
                    <a:pt x="25400" y="5963920"/>
                  </a:lnTo>
                  <a:close/>
                  <a:moveTo>
                    <a:pt x="6324600" y="697230"/>
                  </a:moveTo>
                  <a:lnTo>
                    <a:pt x="6324600" y="384810"/>
                  </a:lnTo>
                  <a:cubicBezTo>
                    <a:pt x="6324600" y="186690"/>
                    <a:pt x="6163310" y="25400"/>
                    <a:pt x="5965190" y="25400"/>
                  </a:cubicBezTo>
                  <a:lnTo>
                    <a:pt x="386080" y="25400"/>
                  </a:lnTo>
                  <a:cubicBezTo>
                    <a:pt x="187960" y="25400"/>
                    <a:pt x="26670" y="186690"/>
                    <a:pt x="26670" y="384810"/>
                  </a:cubicBezTo>
                  <a:lnTo>
                    <a:pt x="26670" y="697230"/>
                  </a:lnTo>
                  <a:lnTo>
                    <a:pt x="6324600" y="697230"/>
                  </a:lnTo>
                  <a:close/>
                  <a:moveTo>
                    <a:pt x="5697220" y="527050"/>
                  </a:moveTo>
                  <a:cubicBezTo>
                    <a:pt x="5690870" y="527050"/>
                    <a:pt x="5684520" y="521970"/>
                    <a:pt x="5684520" y="514350"/>
                  </a:cubicBezTo>
                  <a:lnTo>
                    <a:pt x="5684520" y="234950"/>
                  </a:lnTo>
                  <a:cubicBezTo>
                    <a:pt x="5684520" y="228600"/>
                    <a:pt x="5689600" y="222250"/>
                    <a:pt x="5697220" y="222250"/>
                  </a:cubicBezTo>
                  <a:lnTo>
                    <a:pt x="5976620" y="222250"/>
                  </a:lnTo>
                  <a:cubicBezTo>
                    <a:pt x="5980430" y="222250"/>
                    <a:pt x="5984240" y="223520"/>
                    <a:pt x="5986780" y="227330"/>
                  </a:cubicBezTo>
                  <a:cubicBezTo>
                    <a:pt x="5989320" y="229870"/>
                    <a:pt x="5989320" y="232410"/>
                    <a:pt x="5989320" y="236220"/>
                  </a:cubicBezTo>
                  <a:lnTo>
                    <a:pt x="5989320" y="514350"/>
                  </a:lnTo>
                  <a:cubicBezTo>
                    <a:pt x="5989320" y="520700"/>
                    <a:pt x="5984240" y="527050"/>
                    <a:pt x="5976620" y="527050"/>
                  </a:cubicBezTo>
                  <a:lnTo>
                    <a:pt x="5697220" y="527050"/>
                  </a:lnTo>
                  <a:close/>
                  <a:moveTo>
                    <a:pt x="5963920" y="501650"/>
                  </a:moveTo>
                  <a:lnTo>
                    <a:pt x="5963920" y="248920"/>
                  </a:lnTo>
                  <a:lnTo>
                    <a:pt x="5711190" y="248920"/>
                  </a:lnTo>
                  <a:lnTo>
                    <a:pt x="5711190" y="501650"/>
                  </a:lnTo>
                  <a:lnTo>
                    <a:pt x="5963920" y="501650"/>
                  </a:lnTo>
                  <a:close/>
                  <a:moveTo>
                    <a:pt x="5284470" y="527050"/>
                  </a:moveTo>
                  <a:cubicBezTo>
                    <a:pt x="5278120" y="527050"/>
                    <a:pt x="5271770" y="521970"/>
                    <a:pt x="5271770" y="514350"/>
                  </a:cubicBezTo>
                  <a:lnTo>
                    <a:pt x="5271770" y="234950"/>
                  </a:lnTo>
                  <a:cubicBezTo>
                    <a:pt x="5271770" y="228600"/>
                    <a:pt x="5276850" y="222250"/>
                    <a:pt x="5284470" y="222250"/>
                  </a:cubicBezTo>
                  <a:lnTo>
                    <a:pt x="5563870" y="222250"/>
                  </a:lnTo>
                  <a:cubicBezTo>
                    <a:pt x="5567680" y="222250"/>
                    <a:pt x="5571490" y="223520"/>
                    <a:pt x="5574030" y="227330"/>
                  </a:cubicBezTo>
                  <a:cubicBezTo>
                    <a:pt x="5576570" y="229870"/>
                    <a:pt x="5576570" y="232410"/>
                    <a:pt x="5576570" y="236220"/>
                  </a:cubicBezTo>
                  <a:lnTo>
                    <a:pt x="5576570" y="514350"/>
                  </a:lnTo>
                  <a:cubicBezTo>
                    <a:pt x="5576570" y="520700"/>
                    <a:pt x="5571490" y="527050"/>
                    <a:pt x="5563870" y="527050"/>
                  </a:cubicBezTo>
                  <a:lnTo>
                    <a:pt x="5284470" y="527050"/>
                  </a:lnTo>
                  <a:close/>
                  <a:moveTo>
                    <a:pt x="5551170" y="501650"/>
                  </a:moveTo>
                  <a:lnTo>
                    <a:pt x="5551170" y="248920"/>
                  </a:lnTo>
                  <a:lnTo>
                    <a:pt x="5298440" y="248920"/>
                  </a:lnTo>
                  <a:lnTo>
                    <a:pt x="5298440" y="501650"/>
                  </a:lnTo>
                  <a:lnTo>
                    <a:pt x="5551170" y="501650"/>
                  </a:lnTo>
                  <a:close/>
                  <a:moveTo>
                    <a:pt x="4870450" y="527050"/>
                  </a:moveTo>
                  <a:cubicBezTo>
                    <a:pt x="4864100" y="527050"/>
                    <a:pt x="4857750" y="521970"/>
                    <a:pt x="4857750" y="514350"/>
                  </a:cubicBezTo>
                  <a:lnTo>
                    <a:pt x="4857750" y="234950"/>
                  </a:lnTo>
                  <a:cubicBezTo>
                    <a:pt x="4857750" y="228600"/>
                    <a:pt x="4862830" y="222250"/>
                    <a:pt x="4870450" y="222250"/>
                  </a:cubicBezTo>
                  <a:lnTo>
                    <a:pt x="5149850" y="222250"/>
                  </a:lnTo>
                  <a:cubicBezTo>
                    <a:pt x="5153660" y="222250"/>
                    <a:pt x="5157470" y="223520"/>
                    <a:pt x="5160010" y="227330"/>
                  </a:cubicBezTo>
                  <a:cubicBezTo>
                    <a:pt x="5162550" y="229870"/>
                    <a:pt x="5162550" y="232410"/>
                    <a:pt x="5162550" y="236220"/>
                  </a:cubicBezTo>
                  <a:lnTo>
                    <a:pt x="5162550" y="514350"/>
                  </a:lnTo>
                  <a:cubicBezTo>
                    <a:pt x="5162550" y="520700"/>
                    <a:pt x="5157470" y="527050"/>
                    <a:pt x="5149850" y="527050"/>
                  </a:cubicBezTo>
                  <a:lnTo>
                    <a:pt x="4870450" y="527050"/>
                  </a:lnTo>
                  <a:close/>
                  <a:moveTo>
                    <a:pt x="5137150" y="501650"/>
                  </a:moveTo>
                  <a:lnTo>
                    <a:pt x="5137150" y="248920"/>
                  </a:lnTo>
                  <a:lnTo>
                    <a:pt x="4884420" y="248920"/>
                  </a:lnTo>
                  <a:lnTo>
                    <a:pt x="4884420" y="501650"/>
                  </a:lnTo>
                  <a:lnTo>
                    <a:pt x="5137150" y="501650"/>
                  </a:lnTo>
                  <a:close/>
                  <a:moveTo>
                    <a:pt x="5908040" y="458470"/>
                  </a:moveTo>
                  <a:cubicBezTo>
                    <a:pt x="5905500" y="458470"/>
                    <a:pt x="5901690" y="457200"/>
                    <a:pt x="5899150" y="455930"/>
                  </a:cubicBezTo>
                  <a:lnTo>
                    <a:pt x="5838190" y="394970"/>
                  </a:lnTo>
                  <a:lnTo>
                    <a:pt x="5777230" y="455930"/>
                  </a:lnTo>
                  <a:cubicBezTo>
                    <a:pt x="5773420" y="459740"/>
                    <a:pt x="5770880" y="459740"/>
                    <a:pt x="5768340" y="459740"/>
                  </a:cubicBezTo>
                  <a:cubicBezTo>
                    <a:pt x="5765800" y="459740"/>
                    <a:pt x="5761990" y="458470"/>
                    <a:pt x="5759450" y="457200"/>
                  </a:cubicBezTo>
                  <a:cubicBezTo>
                    <a:pt x="5754370" y="450850"/>
                    <a:pt x="5754370" y="443230"/>
                    <a:pt x="5758180" y="438150"/>
                  </a:cubicBezTo>
                  <a:lnTo>
                    <a:pt x="5819140" y="377190"/>
                  </a:lnTo>
                  <a:lnTo>
                    <a:pt x="5758180" y="316230"/>
                  </a:lnTo>
                  <a:cubicBezTo>
                    <a:pt x="5753100" y="311150"/>
                    <a:pt x="5753100" y="302260"/>
                    <a:pt x="5758180" y="297180"/>
                  </a:cubicBezTo>
                  <a:cubicBezTo>
                    <a:pt x="5760720" y="294640"/>
                    <a:pt x="5763260" y="293370"/>
                    <a:pt x="5767070" y="293370"/>
                  </a:cubicBezTo>
                  <a:cubicBezTo>
                    <a:pt x="5770880" y="293370"/>
                    <a:pt x="5774690" y="294640"/>
                    <a:pt x="5775960" y="297180"/>
                  </a:cubicBezTo>
                  <a:lnTo>
                    <a:pt x="5836920" y="358140"/>
                  </a:lnTo>
                  <a:lnTo>
                    <a:pt x="5897880" y="297180"/>
                  </a:lnTo>
                  <a:cubicBezTo>
                    <a:pt x="5900420" y="294640"/>
                    <a:pt x="5902960" y="293370"/>
                    <a:pt x="5906770" y="293370"/>
                  </a:cubicBezTo>
                  <a:cubicBezTo>
                    <a:pt x="5910580" y="293370"/>
                    <a:pt x="5914390" y="294640"/>
                    <a:pt x="5915660" y="297180"/>
                  </a:cubicBezTo>
                  <a:cubicBezTo>
                    <a:pt x="5920740" y="302260"/>
                    <a:pt x="5920740" y="311150"/>
                    <a:pt x="5915660" y="316230"/>
                  </a:cubicBezTo>
                  <a:lnTo>
                    <a:pt x="5854700" y="377190"/>
                  </a:lnTo>
                  <a:lnTo>
                    <a:pt x="5915660" y="438150"/>
                  </a:lnTo>
                  <a:cubicBezTo>
                    <a:pt x="5920740" y="443230"/>
                    <a:pt x="5920740" y="452120"/>
                    <a:pt x="5915660" y="457200"/>
                  </a:cubicBezTo>
                  <a:cubicBezTo>
                    <a:pt x="5914390" y="458470"/>
                    <a:pt x="5910580" y="458470"/>
                    <a:pt x="5908040" y="458470"/>
                  </a:cubicBezTo>
                  <a:close/>
                  <a:moveTo>
                    <a:pt x="5346700" y="458470"/>
                  </a:moveTo>
                  <a:cubicBezTo>
                    <a:pt x="5340350" y="458470"/>
                    <a:pt x="5334000" y="452120"/>
                    <a:pt x="5334000" y="445770"/>
                  </a:cubicBezTo>
                  <a:lnTo>
                    <a:pt x="5334000" y="306070"/>
                  </a:lnTo>
                  <a:cubicBezTo>
                    <a:pt x="5334000" y="299720"/>
                    <a:pt x="5339080" y="293370"/>
                    <a:pt x="5346700" y="293370"/>
                  </a:cubicBezTo>
                  <a:lnTo>
                    <a:pt x="5500370" y="293370"/>
                  </a:lnTo>
                  <a:cubicBezTo>
                    <a:pt x="5506720" y="293370"/>
                    <a:pt x="5513070" y="298450"/>
                    <a:pt x="5513070" y="306070"/>
                  </a:cubicBezTo>
                  <a:lnTo>
                    <a:pt x="5513070" y="445770"/>
                  </a:lnTo>
                  <a:cubicBezTo>
                    <a:pt x="5513070" y="452120"/>
                    <a:pt x="5507990" y="458470"/>
                    <a:pt x="5500370" y="458470"/>
                  </a:cubicBezTo>
                  <a:lnTo>
                    <a:pt x="5346700" y="458470"/>
                  </a:lnTo>
                  <a:close/>
                  <a:moveTo>
                    <a:pt x="5488940" y="431800"/>
                  </a:moveTo>
                  <a:lnTo>
                    <a:pt x="5488940" y="351790"/>
                  </a:lnTo>
                  <a:lnTo>
                    <a:pt x="5360670" y="351790"/>
                  </a:lnTo>
                  <a:lnTo>
                    <a:pt x="5360670" y="431800"/>
                  </a:lnTo>
                  <a:lnTo>
                    <a:pt x="5488940" y="431800"/>
                  </a:lnTo>
                  <a:close/>
                  <a:moveTo>
                    <a:pt x="4922520" y="457200"/>
                  </a:moveTo>
                  <a:cubicBezTo>
                    <a:pt x="4916170" y="457200"/>
                    <a:pt x="4911090" y="452120"/>
                    <a:pt x="4911090" y="444500"/>
                  </a:cubicBezTo>
                  <a:cubicBezTo>
                    <a:pt x="4911090" y="436880"/>
                    <a:pt x="4917440" y="431800"/>
                    <a:pt x="4923790" y="431800"/>
                  </a:cubicBezTo>
                  <a:lnTo>
                    <a:pt x="5095240" y="431800"/>
                  </a:lnTo>
                  <a:cubicBezTo>
                    <a:pt x="5102860" y="431800"/>
                    <a:pt x="5107940" y="438150"/>
                    <a:pt x="5107940" y="444500"/>
                  </a:cubicBezTo>
                  <a:cubicBezTo>
                    <a:pt x="5107940" y="450850"/>
                    <a:pt x="5101590" y="457200"/>
                    <a:pt x="5095240" y="457200"/>
                  </a:cubicBezTo>
                  <a:lnTo>
                    <a:pt x="4923790" y="457200"/>
                  </a:lnTo>
                  <a:cubicBezTo>
                    <a:pt x="4925060" y="457200"/>
                    <a:pt x="4923790" y="457200"/>
                    <a:pt x="4922520" y="4572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" id="7"/>
          <p:cNvGrpSpPr>
            <a:grpSpLocks noChangeAspect="true"/>
          </p:cNvGrpSpPr>
          <p:nvPr/>
        </p:nvGrpSpPr>
        <p:grpSpPr>
          <a:xfrm rot="0">
            <a:off x="1306896" y="1203993"/>
            <a:ext cx="8424520" cy="6325664"/>
            <a:chOff x="0" y="0"/>
            <a:chExt cx="8456930" cy="635000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8456930" cy="6350000"/>
            </a:xfrm>
            <a:custGeom>
              <a:avLst/>
              <a:gdLst/>
              <a:ahLst/>
              <a:cxnLst/>
              <a:rect r="r" b="b" t="t" l="l"/>
              <a:pathLst>
                <a:path h="6350000" w="8456930">
                  <a:moveTo>
                    <a:pt x="8456930" y="355600"/>
                  </a:moveTo>
                  <a:lnTo>
                    <a:pt x="8456930" y="637540"/>
                  </a:lnTo>
                  <a:lnTo>
                    <a:pt x="8455661" y="5728970"/>
                  </a:lnTo>
                  <a:lnTo>
                    <a:pt x="8455661" y="5994400"/>
                  </a:lnTo>
                  <a:cubicBezTo>
                    <a:pt x="8455661" y="6189980"/>
                    <a:pt x="8295641" y="6350000"/>
                    <a:pt x="8100061" y="6350000"/>
                  </a:cubicBezTo>
                  <a:lnTo>
                    <a:pt x="355600" y="6350000"/>
                  </a:lnTo>
                  <a:cubicBezTo>
                    <a:pt x="160020" y="6350000"/>
                    <a:pt x="0" y="6189980"/>
                    <a:pt x="0" y="5994400"/>
                  </a:cubicBezTo>
                  <a:lnTo>
                    <a:pt x="0" y="638810"/>
                  </a:lnTo>
                  <a:cubicBezTo>
                    <a:pt x="0" y="637540"/>
                    <a:pt x="0" y="638810"/>
                    <a:pt x="0" y="637540"/>
                  </a:cubicBezTo>
                  <a:cubicBezTo>
                    <a:pt x="0" y="636270"/>
                    <a:pt x="0" y="636270"/>
                    <a:pt x="0" y="636270"/>
                  </a:cubicBezTo>
                  <a:lnTo>
                    <a:pt x="0" y="355600"/>
                  </a:lnTo>
                  <a:cubicBezTo>
                    <a:pt x="0" y="160020"/>
                    <a:pt x="160020" y="0"/>
                    <a:pt x="355600" y="0"/>
                  </a:cubicBezTo>
                  <a:lnTo>
                    <a:pt x="8101330" y="0"/>
                  </a:lnTo>
                  <a:cubicBezTo>
                    <a:pt x="8296910" y="0"/>
                    <a:pt x="8456930" y="160020"/>
                    <a:pt x="8456930" y="3556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828040" y="265430"/>
              <a:ext cx="175260" cy="196850"/>
            </a:xfrm>
            <a:custGeom>
              <a:avLst/>
              <a:gdLst/>
              <a:ahLst/>
              <a:cxnLst/>
              <a:rect r="r" b="b" t="t" l="l"/>
              <a:pathLst>
                <a:path h="196850" w="175260">
                  <a:moveTo>
                    <a:pt x="0" y="196850"/>
                  </a:moveTo>
                  <a:lnTo>
                    <a:pt x="175260" y="196850"/>
                  </a:lnTo>
                  <a:lnTo>
                    <a:pt x="175260" y="0"/>
                  </a:lnTo>
                  <a:lnTo>
                    <a:pt x="165100" y="0"/>
                  </a:lnTo>
                  <a:lnTo>
                    <a:pt x="165100" y="171450"/>
                  </a:lnTo>
                  <a:cubicBezTo>
                    <a:pt x="165100" y="179070"/>
                    <a:pt x="158750" y="186690"/>
                    <a:pt x="149860" y="186690"/>
                  </a:cubicBezTo>
                  <a:lnTo>
                    <a:pt x="0" y="186690"/>
                  </a:lnTo>
                  <a:lnTo>
                    <a:pt x="0" y="196850"/>
                  </a:lnTo>
                  <a:close/>
                </a:path>
              </a:pathLst>
            </a:custGeom>
            <a:solidFill>
              <a:srgbClr val="F4F4F4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786130" y="224790"/>
              <a:ext cx="175260" cy="196850"/>
            </a:xfrm>
            <a:custGeom>
              <a:avLst/>
              <a:gdLst/>
              <a:ahLst/>
              <a:cxnLst/>
              <a:rect r="r" b="b" t="t" l="l"/>
              <a:pathLst>
                <a:path h="196850" w="175260">
                  <a:moveTo>
                    <a:pt x="0" y="0"/>
                  </a:moveTo>
                  <a:lnTo>
                    <a:pt x="175260" y="0"/>
                  </a:lnTo>
                  <a:lnTo>
                    <a:pt x="175260" y="196850"/>
                  </a:lnTo>
                  <a:lnTo>
                    <a:pt x="0" y="196850"/>
                  </a:lnTo>
                  <a:close/>
                </a:path>
              </a:pathLst>
            </a:custGeom>
            <a:solidFill>
              <a:srgbClr val="F4F4F4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683260" y="5888990"/>
              <a:ext cx="2155190" cy="287020"/>
            </a:xfrm>
            <a:custGeom>
              <a:avLst/>
              <a:gdLst/>
              <a:ahLst/>
              <a:cxnLst/>
              <a:rect r="r" b="b" t="t" l="l"/>
              <a:pathLst>
                <a:path h="287020" w="2155190">
                  <a:moveTo>
                    <a:pt x="2011680" y="0"/>
                  </a:moveTo>
                  <a:lnTo>
                    <a:pt x="143510" y="0"/>
                  </a:lnTo>
                  <a:cubicBezTo>
                    <a:pt x="64770" y="0"/>
                    <a:pt x="0" y="64770"/>
                    <a:pt x="0" y="143510"/>
                  </a:cubicBezTo>
                  <a:cubicBezTo>
                    <a:pt x="0" y="222250"/>
                    <a:pt x="64770" y="287020"/>
                    <a:pt x="143510" y="287020"/>
                  </a:cubicBezTo>
                  <a:lnTo>
                    <a:pt x="2012950" y="287020"/>
                  </a:lnTo>
                  <a:cubicBezTo>
                    <a:pt x="2091690" y="287020"/>
                    <a:pt x="2155190" y="222250"/>
                    <a:pt x="2155190" y="143510"/>
                  </a:cubicBezTo>
                  <a:cubicBezTo>
                    <a:pt x="2155190" y="64770"/>
                    <a:pt x="2090420" y="0"/>
                    <a:pt x="2011680" y="0"/>
                  </a:cubicBezTo>
                  <a:close/>
                </a:path>
              </a:pathLst>
            </a:custGeom>
            <a:solidFill>
              <a:srgbClr val="F4F4F4"/>
            </a:solid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31750" y="31750"/>
              <a:ext cx="8392160" cy="590550"/>
            </a:xfrm>
            <a:custGeom>
              <a:avLst/>
              <a:gdLst/>
              <a:ahLst/>
              <a:cxnLst/>
              <a:rect r="r" b="b" t="t" l="l"/>
              <a:pathLst>
                <a:path h="590550" w="8392160">
                  <a:moveTo>
                    <a:pt x="0" y="590550"/>
                  </a:moveTo>
                  <a:lnTo>
                    <a:pt x="8392160" y="590550"/>
                  </a:lnTo>
                  <a:lnTo>
                    <a:pt x="8392160" y="323850"/>
                  </a:lnTo>
                  <a:cubicBezTo>
                    <a:pt x="8392160" y="146050"/>
                    <a:pt x="8247380" y="0"/>
                    <a:pt x="8068310" y="0"/>
                  </a:cubicBezTo>
                  <a:lnTo>
                    <a:pt x="323850" y="0"/>
                  </a:lnTo>
                  <a:cubicBezTo>
                    <a:pt x="144780" y="0"/>
                    <a:pt x="0" y="144780"/>
                    <a:pt x="0" y="323850"/>
                  </a:cubicBezTo>
                  <a:lnTo>
                    <a:pt x="0" y="590550"/>
                  </a:lnTo>
                  <a:close/>
                  <a:moveTo>
                    <a:pt x="1182370" y="297180"/>
                  </a:moveTo>
                  <a:lnTo>
                    <a:pt x="1426210" y="297180"/>
                  </a:lnTo>
                  <a:cubicBezTo>
                    <a:pt x="1435100" y="297180"/>
                    <a:pt x="1441450" y="304800"/>
                    <a:pt x="1441450" y="312420"/>
                  </a:cubicBezTo>
                  <a:cubicBezTo>
                    <a:pt x="1441450" y="321310"/>
                    <a:pt x="1433830" y="327660"/>
                    <a:pt x="1426210" y="327660"/>
                  </a:cubicBezTo>
                  <a:lnTo>
                    <a:pt x="1182370" y="327660"/>
                  </a:lnTo>
                  <a:cubicBezTo>
                    <a:pt x="1173480" y="327660"/>
                    <a:pt x="1167130" y="320040"/>
                    <a:pt x="1167130" y="312420"/>
                  </a:cubicBezTo>
                  <a:cubicBezTo>
                    <a:pt x="1167130" y="303530"/>
                    <a:pt x="1174750" y="297180"/>
                    <a:pt x="1182370" y="297180"/>
                  </a:cubicBezTo>
                  <a:close/>
                  <a:moveTo>
                    <a:pt x="723900" y="177800"/>
                  </a:moveTo>
                  <a:cubicBezTo>
                    <a:pt x="723900" y="170180"/>
                    <a:pt x="730250" y="162560"/>
                    <a:pt x="739140" y="162560"/>
                  </a:cubicBezTo>
                  <a:lnTo>
                    <a:pt x="946150" y="162560"/>
                  </a:lnTo>
                  <a:cubicBezTo>
                    <a:pt x="953770" y="162560"/>
                    <a:pt x="961390" y="168910"/>
                    <a:pt x="961390" y="177800"/>
                  </a:cubicBezTo>
                  <a:lnTo>
                    <a:pt x="961390" y="203200"/>
                  </a:lnTo>
                  <a:lnTo>
                    <a:pt x="986790" y="203200"/>
                  </a:lnTo>
                  <a:cubicBezTo>
                    <a:pt x="994410" y="203200"/>
                    <a:pt x="1002030" y="209550"/>
                    <a:pt x="1002030" y="218440"/>
                  </a:cubicBezTo>
                  <a:lnTo>
                    <a:pt x="1002030" y="445770"/>
                  </a:lnTo>
                  <a:cubicBezTo>
                    <a:pt x="1002030" y="453390"/>
                    <a:pt x="995680" y="461010"/>
                    <a:pt x="986790" y="461010"/>
                  </a:cubicBezTo>
                  <a:lnTo>
                    <a:pt x="779780" y="461010"/>
                  </a:lnTo>
                  <a:cubicBezTo>
                    <a:pt x="772160" y="461010"/>
                    <a:pt x="764540" y="454660"/>
                    <a:pt x="764540" y="445770"/>
                  </a:cubicBezTo>
                  <a:lnTo>
                    <a:pt x="764540" y="420370"/>
                  </a:lnTo>
                  <a:lnTo>
                    <a:pt x="739140" y="420370"/>
                  </a:lnTo>
                  <a:cubicBezTo>
                    <a:pt x="730250" y="420370"/>
                    <a:pt x="723900" y="414020"/>
                    <a:pt x="723900" y="405130"/>
                  </a:cubicBezTo>
                  <a:lnTo>
                    <a:pt x="723900" y="177800"/>
                  </a:lnTo>
                  <a:close/>
                  <a:moveTo>
                    <a:pt x="289560" y="165100"/>
                  </a:moveTo>
                  <a:cubicBezTo>
                    <a:pt x="295910" y="158750"/>
                    <a:pt x="306070" y="160020"/>
                    <a:pt x="311150" y="166370"/>
                  </a:cubicBezTo>
                  <a:lnTo>
                    <a:pt x="421640" y="288290"/>
                  </a:lnTo>
                  <a:lnTo>
                    <a:pt x="532130" y="166370"/>
                  </a:lnTo>
                  <a:cubicBezTo>
                    <a:pt x="538480" y="160020"/>
                    <a:pt x="547370" y="160020"/>
                    <a:pt x="553720" y="165100"/>
                  </a:cubicBezTo>
                  <a:cubicBezTo>
                    <a:pt x="560070" y="171450"/>
                    <a:pt x="560070" y="180340"/>
                    <a:pt x="554990" y="186690"/>
                  </a:cubicBezTo>
                  <a:lnTo>
                    <a:pt x="441960" y="311150"/>
                  </a:lnTo>
                  <a:lnTo>
                    <a:pt x="554990" y="435610"/>
                  </a:lnTo>
                  <a:cubicBezTo>
                    <a:pt x="561340" y="441960"/>
                    <a:pt x="560070" y="452120"/>
                    <a:pt x="553720" y="457200"/>
                  </a:cubicBezTo>
                  <a:cubicBezTo>
                    <a:pt x="551180" y="459740"/>
                    <a:pt x="547370" y="461010"/>
                    <a:pt x="543560" y="461010"/>
                  </a:cubicBezTo>
                  <a:cubicBezTo>
                    <a:pt x="539750" y="461010"/>
                    <a:pt x="534670" y="459740"/>
                    <a:pt x="532130" y="455930"/>
                  </a:cubicBezTo>
                  <a:lnTo>
                    <a:pt x="421640" y="334010"/>
                  </a:lnTo>
                  <a:lnTo>
                    <a:pt x="311150" y="457200"/>
                  </a:lnTo>
                  <a:cubicBezTo>
                    <a:pt x="308610" y="461010"/>
                    <a:pt x="303530" y="462280"/>
                    <a:pt x="299720" y="462280"/>
                  </a:cubicBezTo>
                  <a:cubicBezTo>
                    <a:pt x="295910" y="462280"/>
                    <a:pt x="292100" y="461010"/>
                    <a:pt x="289560" y="458470"/>
                  </a:cubicBezTo>
                  <a:cubicBezTo>
                    <a:pt x="283210" y="452120"/>
                    <a:pt x="283210" y="441960"/>
                    <a:pt x="288290" y="435610"/>
                  </a:cubicBezTo>
                  <a:lnTo>
                    <a:pt x="401320" y="311150"/>
                  </a:lnTo>
                  <a:lnTo>
                    <a:pt x="288290" y="186690"/>
                  </a:lnTo>
                  <a:cubicBezTo>
                    <a:pt x="281940" y="180340"/>
                    <a:pt x="283210" y="170180"/>
                    <a:pt x="289560" y="165100"/>
                  </a:cubicBezTo>
                  <a:close/>
                </a:path>
              </a:pathLst>
            </a:custGeom>
            <a:solidFill>
              <a:srgbClr val="F4F4F4"/>
            </a:solid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31750" y="652780"/>
              <a:ext cx="8393430" cy="5059680"/>
            </a:xfrm>
            <a:custGeom>
              <a:avLst/>
              <a:gdLst/>
              <a:ahLst/>
              <a:cxnLst/>
              <a:rect r="r" b="b" t="t" l="l"/>
              <a:pathLst>
                <a:path h="5059680" w="8393430">
                  <a:moveTo>
                    <a:pt x="0" y="0"/>
                  </a:moveTo>
                  <a:lnTo>
                    <a:pt x="8393430" y="0"/>
                  </a:lnTo>
                  <a:lnTo>
                    <a:pt x="8393430" y="5059680"/>
                  </a:lnTo>
                  <a:lnTo>
                    <a:pt x="0" y="505968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</a:ln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31750" y="5744210"/>
              <a:ext cx="8393430" cy="574040"/>
            </a:xfrm>
            <a:custGeom>
              <a:avLst/>
              <a:gdLst/>
              <a:ahLst/>
              <a:cxnLst/>
              <a:rect r="r" b="b" t="t" l="l"/>
              <a:pathLst>
                <a:path h="574040" w="8393430">
                  <a:moveTo>
                    <a:pt x="8393430" y="0"/>
                  </a:moveTo>
                  <a:lnTo>
                    <a:pt x="0" y="0"/>
                  </a:lnTo>
                  <a:cubicBezTo>
                    <a:pt x="0" y="68580"/>
                    <a:pt x="0" y="157480"/>
                    <a:pt x="0" y="250190"/>
                  </a:cubicBezTo>
                  <a:cubicBezTo>
                    <a:pt x="0" y="427990"/>
                    <a:pt x="144780" y="574040"/>
                    <a:pt x="323850" y="574040"/>
                  </a:cubicBezTo>
                  <a:lnTo>
                    <a:pt x="8068310" y="574040"/>
                  </a:lnTo>
                  <a:cubicBezTo>
                    <a:pt x="8247380" y="574040"/>
                    <a:pt x="8393430" y="429260"/>
                    <a:pt x="8393430" y="250190"/>
                  </a:cubicBezTo>
                  <a:lnTo>
                    <a:pt x="8393430" y="0"/>
                  </a:lnTo>
                  <a:close/>
                  <a:moveTo>
                    <a:pt x="435610" y="401320"/>
                  </a:moveTo>
                  <a:cubicBezTo>
                    <a:pt x="433070" y="406400"/>
                    <a:pt x="426720" y="410210"/>
                    <a:pt x="421640" y="410210"/>
                  </a:cubicBezTo>
                  <a:cubicBezTo>
                    <a:pt x="419100" y="410210"/>
                    <a:pt x="416560" y="410210"/>
                    <a:pt x="414020" y="408940"/>
                  </a:cubicBezTo>
                  <a:lnTo>
                    <a:pt x="199390" y="300990"/>
                  </a:lnTo>
                  <a:cubicBezTo>
                    <a:pt x="194310" y="298450"/>
                    <a:pt x="190500" y="293370"/>
                    <a:pt x="190500" y="287020"/>
                  </a:cubicBezTo>
                  <a:cubicBezTo>
                    <a:pt x="190500" y="280670"/>
                    <a:pt x="194310" y="275590"/>
                    <a:pt x="199390" y="273050"/>
                  </a:cubicBezTo>
                  <a:lnTo>
                    <a:pt x="414020" y="166370"/>
                  </a:lnTo>
                  <a:cubicBezTo>
                    <a:pt x="421640" y="162560"/>
                    <a:pt x="430530" y="165100"/>
                    <a:pt x="435610" y="173990"/>
                  </a:cubicBezTo>
                  <a:cubicBezTo>
                    <a:pt x="438150" y="180340"/>
                    <a:pt x="435610" y="190500"/>
                    <a:pt x="427990" y="194310"/>
                  </a:cubicBezTo>
                  <a:lnTo>
                    <a:pt x="241300" y="287020"/>
                  </a:lnTo>
                  <a:lnTo>
                    <a:pt x="427990" y="379730"/>
                  </a:lnTo>
                  <a:cubicBezTo>
                    <a:pt x="435610" y="383540"/>
                    <a:pt x="439420" y="392430"/>
                    <a:pt x="435610" y="401320"/>
                  </a:cubicBezTo>
                  <a:close/>
                  <a:moveTo>
                    <a:pt x="2663190" y="462280"/>
                  </a:moveTo>
                  <a:lnTo>
                    <a:pt x="795020" y="462280"/>
                  </a:lnTo>
                  <a:cubicBezTo>
                    <a:pt x="698500" y="462280"/>
                    <a:pt x="619760" y="383540"/>
                    <a:pt x="619760" y="287020"/>
                  </a:cubicBezTo>
                  <a:cubicBezTo>
                    <a:pt x="619760" y="190501"/>
                    <a:pt x="698500" y="111760"/>
                    <a:pt x="795020" y="111760"/>
                  </a:cubicBezTo>
                  <a:lnTo>
                    <a:pt x="2664460" y="111760"/>
                  </a:lnTo>
                  <a:cubicBezTo>
                    <a:pt x="2760980" y="111760"/>
                    <a:pt x="2838450" y="190501"/>
                    <a:pt x="2838450" y="287020"/>
                  </a:cubicBezTo>
                  <a:cubicBezTo>
                    <a:pt x="2838450" y="383540"/>
                    <a:pt x="2759710" y="462280"/>
                    <a:pt x="2663190" y="462280"/>
                  </a:cubicBezTo>
                  <a:close/>
                  <a:moveTo>
                    <a:pt x="8194040" y="300990"/>
                  </a:moveTo>
                  <a:lnTo>
                    <a:pt x="7979410" y="407670"/>
                  </a:lnTo>
                  <a:cubicBezTo>
                    <a:pt x="7976870" y="408940"/>
                    <a:pt x="7974330" y="408940"/>
                    <a:pt x="7971790" y="408940"/>
                  </a:cubicBezTo>
                  <a:cubicBezTo>
                    <a:pt x="7965440" y="408940"/>
                    <a:pt x="7960360" y="405130"/>
                    <a:pt x="7957820" y="400050"/>
                  </a:cubicBezTo>
                  <a:cubicBezTo>
                    <a:pt x="7954011" y="392430"/>
                    <a:pt x="7956551" y="382270"/>
                    <a:pt x="7965440" y="378460"/>
                  </a:cubicBezTo>
                  <a:lnTo>
                    <a:pt x="8152130" y="285750"/>
                  </a:lnTo>
                  <a:lnTo>
                    <a:pt x="7965440" y="193040"/>
                  </a:lnTo>
                  <a:cubicBezTo>
                    <a:pt x="7957820" y="189230"/>
                    <a:pt x="7954010" y="180340"/>
                    <a:pt x="7957820" y="171450"/>
                  </a:cubicBezTo>
                  <a:cubicBezTo>
                    <a:pt x="7961630" y="163830"/>
                    <a:pt x="7970520" y="160020"/>
                    <a:pt x="7979411" y="163830"/>
                  </a:cubicBezTo>
                  <a:lnTo>
                    <a:pt x="8194041" y="270510"/>
                  </a:lnTo>
                  <a:cubicBezTo>
                    <a:pt x="8199121" y="275590"/>
                    <a:pt x="8202931" y="281940"/>
                    <a:pt x="8202931" y="287020"/>
                  </a:cubicBezTo>
                  <a:cubicBezTo>
                    <a:pt x="8202930" y="293370"/>
                    <a:pt x="8199120" y="298450"/>
                    <a:pt x="8194040" y="30099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1306896" y="8038381"/>
            <a:ext cx="15406714" cy="1219919"/>
            <a:chOff x="0" y="0"/>
            <a:chExt cx="30050193" cy="2379405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31750" y="31750"/>
              <a:ext cx="29986694" cy="2315905"/>
            </a:xfrm>
            <a:custGeom>
              <a:avLst/>
              <a:gdLst/>
              <a:ahLst/>
              <a:cxnLst/>
              <a:rect r="r" b="b" t="t" l="l"/>
              <a:pathLst>
                <a:path h="2315905" w="29986694">
                  <a:moveTo>
                    <a:pt x="29893983" y="2315905"/>
                  </a:moveTo>
                  <a:lnTo>
                    <a:pt x="92710" y="2315905"/>
                  </a:lnTo>
                  <a:cubicBezTo>
                    <a:pt x="41910" y="2315905"/>
                    <a:pt x="0" y="2273995"/>
                    <a:pt x="0" y="2223195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9892712" y="0"/>
                  </a:lnTo>
                  <a:cubicBezTo>
                    <a:pt x="29943512" y="0"/>
                    <a:pt x="29985422" y="41910"/>
                    <a:pt x="29985422" y="92710"/>
                  </a:cubicBezTo>
                  <a:lnTo>
                    <a:pt x="29985422" y="2221925"/>
                  </a:lnTo>
                  <a:cubicBezTo>
                    <a:pt x="29986694" y="2273995"/>
                    <a:pt x="29944783" y="2315905"/>
                    <a:pt x="29893983" y="2315905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30050194" cy="2379405"/>
            </a:xfrm>
            <a:custGeom>
              <a:avLst/>
              <a:gdLst/>
              <a:ahLst/>
              <a:cxnLst/>
              <a:rect r="r" b="b" t="t" l="l"/>
              <a:pathLst>
                <a:path h="2379405" w="30050194">
                  <a:moveTo>
                    <a:pt x="29925733" y="59690"/>
                  </a:moveTo>
                  <a:cubicBezTo>
                    <a:pt x="29961294" y="59690"/>
                    <a:pt x="29990504" y="88900"/>
                    <a:pt x="29990504" y="124460"/>
                  </a:cubicBezTo>
                  <a:lnTo>
                    <a:pt x="29990504" y="2254945"/>
                  </a:lnTo>
                  <a:cubicBezTo>
                    <a:pt x="29990504" y="2290505"/>
                    <a:pt x="29961294" y="2319715"/>
                    <a:pt x="29925733" y="2319715"/>
                  </a:cubicBezTo>
                  <a:lnTo>
                    <a:pt x="124460" y="2319715"/>
                  </a:lnTo>
                  <a:cubicBezTo>
                    <a:pt x="88900" y="2319715"/>
                    <a:pt x="59690" y="2290505"/>
                    <a:pt x="59690" y="225494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9925733" y="59690"/>
                  </a:lnTo>
                  <a:moveTo>
                    <a:pt x="2992573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254945"/>
                  </a:lnTo>
                  <a:cubicBezTo>
                    <a:pt x="0" y="2323525"/>
                    <a:pt x="55880" y="2379405"/>
                    <a:pt x="124460" y="2379405"/>
                  </a:cubicBezTo>
                  <a:lnTo>
                    <a:pt x="29925733" y="2379405"/>
                  </a:lnTo>
                  <a:cubicBezTo>
                    <a:pt x="29994312" y="2379405"/>
                    <a:pt x="30050194" y="2323525"/>
                    <a:pt x="30050194" y="2254945"/>
                  </a:cubicBezTo>
                  <a:lnTo>
                    <a:pt x="30050194" y="124460"/>
                  </a:lnTo>
                  <a:cubicBezTo>
                    <a:pt x="30050194" y="55880"/>
                    <a:pt x="29994312" y="0"/>
                    <a:pt x="29925733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18" id="18"/>
          <p:cNvSpPr/>
          <p:nvPr/>
        </p:nvSpPr>
        <p:spPr>
          <a:xfrm flipH="false" flipV="false" rot="0">
            <a:off x="15557325" y="8286944"/>
            <a:ext cx="722792" cy="722792"/>
          </a:xfrm>
          <a:custGeom>
            <a:avLst/>
            <a:gdLst/>
            <a:ahLst/>
            <a:cxnLst/>
            <a:rect r="r" b="b" t="t" l="l"/>
            <a:pathLst>
              <a:path h="722792" w="722792">
                <a:moveTo>
                  <a:pt x="0" y="0"/>
                </a:moveTo>
                <a:lnTo>
                  <a:pt x="722792" y="0"/>
                </a:lnTo>
                <a:lnTo>
                  <a:pt x="722792" y="722792"/>
                </a:lnTo>
                <a:lnTo>
                  <a:pt x="0" y="72279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13836839" y="58849"/>
            <a:ext cx="3804312" cy="3202539"/>
          </a:xfrm>
          <a:custGeom>
            <a:avLst/>
            <a:gdLst/>
            <a:ahLst/>
            <a:cxnLst/>
            <a:rect r="r" b="b" t="t" l="l"/>
            <a:pathLst>
              <a:path h="3202539" w="3804312">
                <a:moveTo>
                  <a:pt x="0" y="0"/>
                </a:moveTo>
                <a:lnTo>
                  <a:pt x="3804313" y="0"/>
                </a:lnTo>
                <a:lnTo>
                  <a:pt x="3804313" y="3202539"/>
                </a:lnTo>
                <a:lnTo>
                  <a:pt x="0" y="320253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9376561" y="5815819"/>
            <a:ext cx="2734671" cy="2832521"/>
          </a:xfrm>
          <a:custGeom>
            <a:avLst/>
            <a:gdLst/>
            <a:ahLst/>
            <a:cxnLst/>
            <a:rect r="r" b="b" t="t" l="l"/>
            <a:pathLst>
              <a:path h="2832521" w="2734671">
                <a:moveTo>
                  <a:pt x="0" y="0"/>
                </a:moveTo>
                <a:lnTo>
                  <a:pt x="2734671" y="0"/>
                </a:lnTo>
                <a:lnTo>
                  <a:pt x="2734671" y="2832521"/>
                </a:lnTo>
                <a:lnTo>
                  <a:pt x="0" y="283252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1" id="21"/>
          <p:cNvSpPr txBox="true"/>
          <p:nvPr/>
        </p:nvSpPr>
        <p:spPr>
          <a:xfrm rot="0">
            <a:off x="2108135" y="2595176"/>
            <a:ext cx="7035865" cy="3533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919"/>
              </a:lnSpc>
            </a:pPr>
            <a:r>
              <a:rPr lang="en-US" sz="11599" b="true">
                <a:solidFill>
                  <a:srgbClr val="000000"/>
                </a:solidFill>
                <a:latin typeface="Space Mono Bold"/>
                <a:ea typeface="Space Mono Bold"/>
                <a:cs typeface="Space Mono Bold"/>
                <a:sym typeface="Space Mono Bold"/>
              </a:rPr>
              <a:t>Awesome Work!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2001224" y="8068825"/>
            <a:ext cx="9912167" cy="9099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280"/>
              </a:lnSpc>
            </a:pPr>
            <a:r>
              <a:rPr lang="en-US" sz="5600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Great Job ^_^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0953549" y="3748183"/>
            <a:ext cx="5164358" cy="1035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160"/>
              </a:lnSpc>
            </a:pPr>
            <a:r>
              <a:rPr lang="en-US" sz="3200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Shout Out to all of our Cyber Patriot Teams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4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9375428" y="5890020"/>
            <a:ext cx="5959819" cy="5959819"/>
            <a:chOff x="0" y="0"/>
            <a:chExt cx="6350000" cy="635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-5081" y="-3810"/>
              <a:ext cx="6357621" cy="6353810"/>
            </a:xfrm>
            <a:custGeom>
              <a:avLst/>
              <a:gdLst/>
              <a:ahLst/>
              <a:cxnLst/>
              <a:rect r="r" b="b" t="t" l="l"/>
              <a:pathLst>
                <a:path h="6353810" w="6357621">
                  <a:moveTo>
                    <a:pt x="6334761" y="3182620"/>
                  </a:moveTo>
                  <a:cubicBezTo>
                    <a:pt x="5600701" y="3411220"/>
                    <a:pt x="5129531" y="3605530"/>
                    <a:pt x="4759961" y="3831590"/>
                  </a:cubicBezTo>
                  <a:cubicBezTo>
                    <a:pt x="4861561" y="4251960"/>
                    <a:pt x="5057141" y="4723130"/>
                    <a:pt x="5414011" y="5403850"/>
                  </a:cubicBezTo>
                  <a:lnTo>
                    <a:pt x="5424171" y="5422900"/>
                  </a:lnTo>
                  <a:lnTo>
                    <a:pt x="5405121" y="5412740"/>
                  </a:lnTo>
                  <a:cubicBezTo>
                    <a:pt x="4724401" y="5055870"/>
                    <a:pt x="4253231" y="4859020"/>
                    <a:pt x="3832861" y="4758690"/>
                  </a:cubicBezTo>
                  <a:cubicBezTo>
                    <a:pt x="3606801" y="5128260"/>
                    <a:pt x="3412490" y="5599430"/>
                    <a:pt x="3183890" y="6333490"/>
                  </a:cubicBezTo>
                  <a:lnTo>
                    <a:pt x="3177540" y="6353810"/>
                  </a:lnTo>
                  <a:lnTo>
                    <a:pt x="3171190" y="6333490"/>
                  </a:lnTo>
                  <a:cubicBezTo>
                    <a:pt x="2942590" y="5599430"/>
                    <a:pt x="2748280" y="5128260"/>
                    <a:pt x="2522220" y="4758690"/>
                  </a:cubicBezTo>
                  <a:cubicBezTo>
                    <a:pt x="2101850" y="4860290"/>
                    <a:pt x="1630680" y="5055870"/>
                    <a:pt x="949960" y="5412740"/>
                  </a:cubicBezTo>
                  <a:lnTo>
                    <a:pt x="930910" y="5422900"/>
                  </a:lnTo>
                  <a:lnTo>
                    <a:pt x="941070" y="5403850"/>
                  </a:lnTo>
                  <a:cubicBezTo>
                    <a:pt x="1297940" y="4723130"/>
                    <a:pt x="1494790" y="4251960"/>
                    <a:pt x="1595120" y="3831590"/>
                  </a:cubicBezTo>
                  <a:cubicBezTo>
                    <a:pt x="1225550" y="3605530"/>
                    <a:pt x="754380" y="3411220"/>
                    <a:pt x="20320" y="3182620"/>
                  </a:cubicBezTo>
                  <a:lnTo>
                    <a:pt x="0" y="3176270"/>
                  </a:lnTo>
                  <a:lnTo>
                    <a:pt x="20320" y="3169920"/>
                  </a:lnTo>
                  <a:cubicBezTo>
                    <a:pt x="754380" y="2941320"/>
                    <a:pt x="1225550" y="2747010"/>
                    <a:pt x="1595120" y="2520950"/>
                  </a:cubicBezTo>
                  <a:cubicBezTo>
                    <a:pt x="1493520" y="2100580"/>
                    <a:pt x="1297940" y="1629410"/>
                    <a:pt x="941070" y="948690"/>
                  </a:cubicBezTo>
                  <a:lnTo>
                    <a:pt x="933451" y="930910"/>
                  </a:lnTo>
                  <a:lnTo>
                    <a:pt x="952501" y="941070"/>
                  </a:lnTo>
                  <a:cubicBezTo>
                    <a:pt x="1633221" y="1297940"/>
                    <a:pt x="2104391" y="1494790"/>
                    <a:pt x="2524761" y="1595120"/>
                  </a:cubicBezTo>
                  <a:cubicBezTo>
                    <a:pt x="2750821" y="1225550"/>
                    <a:pt x="2945131" y="754380"/>
                    <a:pt x="3173731" y="20320"/>
                  </a:cubicBezTo>
                  <a:lnTo>
                    <a:pt x="3180081" y="0"/>
                  </a:lnTo>
                  <a:lnTo>
                    <a:pt x="3186431" y="20320"/>
                  </a:lnTo>
                  <a:cubicBezTo>
                    <a:pt x="3415031" y="754380"/>
                    <a:pt x="3609341" y="1225550"/>
                    <a:pt x="3835401" y="1595120"/>
                  </a:cubicBezTo>
                  <a:cubicBezTo>
                    <a:pt x="4255771" y="1493520"/>
                    <a:pt x="4726941" y="1297940"/>
                    <a:pt x="5407661" y="941070"/>
                  </a:cubicBezTo>
                  <a:lnTo>
                    <a:pt x="5426711" y="930910"/>
                  </a:lnTo>
                  <a:lnTo>
                    <a:pt x="5416551" y="949960"/>
                  </a:lnTo>
                  <a:cubicBezTo>
                    <a:pt x="5059681" y="1630680"/>
                    <a:pt x="4862831" y="2101850"/>
                    <a:pt x="4762501" y="2522220"/>
                  </a:cubicBezTo>
                  <a:cubicBezTo>
                    <a:pt x="5132072" y="2748280"/>
                    <a:pt x="5603242" y="2942590"/>
                    <a:pt x="6337301" y="3171190"/>
                  </a:cubicBezTo>
                  <a:lnTo>
                    <a:pt x="6357622" y="3177540"/>
                  </a:lnTo>
                  <a:lnTo>
                    <a:pt x="6334761" y="3182620"/>
                  </a:lnTo>
                  <a:close/>
                </a:path>
              </a:pathLst>
            </a:custGeom>
            <a:solidFill>
              <a:srgbClr val="004A98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41910" y="40640"/>
              <a:ext cx="6263640" cy="6263640"/>
            </a:xfrm>
            <a:custGeom>
              <a:avLst/>
              <a:gdLst/>
              <a:ahLst/>
              <a:cxnLst/>
              <a:rect r="r" b="b" t="t" l="l"/>
              <a:pathLst>
                <a:path h="6263640" w="6263640">
                  <a:moveTo>
                    <a:pt x="4700270" y="3785870"/>
                  </a:moveTo>
                  <a:cubicBezTo>
                    <a:pt x="4800600" y="4204970"/>
                    <a:pt x="4993640" y="4672330"/>
                    <a:pt x="5346700" y="5346700"/>
                  </a:cubicBezTo>
                  <a:cubicBezTo>
                    <a:pt x="4672330" y="4993640"/>
                    <a:pt x="4204970" y="4800600"/>
                    <a:pt x="3785870" y="4700270"/>
                  </a:cubicBezTo>
                  <a:lnTo>
                    <a:pt x="3780790" y="4699000"/>
                  </a:lnTo>
                  <a:lnTo>
                    <a:pt x="3778250" y="4702810"/>
                  </a:lnTo>
                  <a:cubicBezTo>
                    <a:pt x="3552190" y="5069840"/>
                    <a:pt x="3359150" y="5538470"/>
                    <a:pt x="3131820" y="6263640"/>
                  </a:cubicBezTo>
                  <a:cubicBezTo>
                    <a:pt x="2904490" y="5537199"/>
                    <a:pt x="2711450" y="5069840"/>
                    <a:pt x="2485390" y="4702810"/>
                  </a:cubicBezTo>
                  <a:lnTo>
                    <a:pt x="2482850" y="4699000"/>
                  </a:lnTo>
                  <a:lnTo>
                    <a:pt x="2477770" y="4700270"/>
                  </a:lnTo>
                  <a:cubicBezTo>
                    <a:pt x="2058670" y="4800600"/>
                    <a:pt x="1591310" y="4993640"/>
                    <a:pt x="916940" y="5346700"/>
                  </a:cubicBezTo>
                  <a:cubicBezTo>
                    <a:pt x="1270000" y="4672330"/>
                    <a:pt x="1464310" y="4204970"/>
                    <a:pt x="1563370" y="3785870"/>
                  </a:cubicBezTo>
                  <a:lnTo>
                    <a:pt x="1564640" y="3780790"/>
                  </a:lnTo>
                  <a:lnTo>
                    <a:pt x="1560830" y="3778250"/>
                  </a:lnTo>
                  <a:cubicBezTo>
                    <a:pt x="1193800" y="3552190"/>
                    <a:pt x="725170" y="3359150"/>
                    <a:pt x="0" y="3131820"/>
                  </a:cubicBezTo>
                  <a:cubicBezTo>
                    <a:pt x="726440" y="2904490"/>
                    <a:pt x="1193800" y="2711450"/>
                    <a:pt x="1560830" y="2485390"/>
                  </a:cubicBezTo>
                  <a:lnTo>
                    <a:pt x="1564640" y="2482850"/>
                  </a:lnTo>
                  <a:lnTo>
                    <a:pt x="1563370" y="2477770"/>
                  </a:lnTo>
                  <a:cubicBezTo>
                    <a:pt x="1463040" y="2058670"/>
                    <a:pt x="1270000" y="1591310"/>
                    <a:pt x="916940" y="916940"/>
                  </a:cubicBezTo>
                  <a:cubicBezTo>
                    <a:pt x="1591310" y="1270000"/>
                    <a:pt x="2058670" y="1464310"/>
                    <a:pt x="2477770" y="1563370"/>
                  </a:cubicBezTo>
                  <a:lnTo>
                    <a:pt x="2482850" y="1564640"/>
                  </a:lnTo>
                  <a:lnTo>
                    <a:pt x="2485390" y="1560830"/>
                  </a:lnTo>
                  <a:cubicBezTo>
                    <a:pt x="2711450" y="1193800"/>
                    <a:pt x="2904490" y="725170"/>
                    <a:pt x="3131820" y="0"/>
                  </a:cubicBezTo>
                  <a:cubicBezTo>
                    <a:pt x="3359150" y="726440"/>
                    <a:pt x="3552190" y="1193800"/>
                    <a:pt x="3778250" y="1560830"/>
                  </a:cubicBezTo>
                  <a:lnTo>
                    <a:pt x="3780790" y="1564640"/>
                  </a:lnTo>
                  <a:lnTo>
                    <a:pt x="3785870" y="1563370"/>
                  </a:lnTo>
                  <a:cubicBezTo>
                    <a:pt x="4204970" y="1463040"/>
                    <a:pt x="4672330" y="1270000"/>
                    <a:pt x="5346700" y="916940"/>
                  </a:cubicBezTo>
                  <a:cubicBezTo>
                    <a:pt x="4993640" y="1591310"/>
                    <a:pt x="4800600" y="2058670"/>
                    <a:pt x="4700270" y="2477770"/>
                  </a:cubicBezTo>
                  <a:lnTo>
                    <a:pt x="4699000" y="2482850"/>
                  </a:lnTo>
                  <a:lnTo>
                    <a:pt x="4702810" y="2485390"/>
                  </a:lnTo>
                  <a:cubicBezTo>
                    <a:pt x="5069840" y="2711450"/>
                    <a:pt x="5538470" y="2904490"/>
                    <a:pt x="6263640" y="3131820"/>
                  </a:cubicBezTo>
                  <a:cubicBezTo>
                    <a:pt x="5537199" y="3359150"/>
                    <a:pt x="5069840" y="3552190"/>
                    <a:pt x="4702810" y="3778250"/>
                  </a:cubicBezTo>
                  <a:lnTo>
                    <a:pt x="4699000" y="3780790"/>
                  </a:lnTo>
                  <a:lnTo>
                    <a:pt x="4700270" y="378587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5" id="5"/>
          <p:cNvGrpSpPr/>
          <p:nvPr/>
        </p:nvGrpSpPr>
        <p:grpSpPr>
          <a:xfrm rot="0">
            <a:off x="1306896" y="1783278"/>
            <a:ext cx="15674207" cy="5460169"/>
            <a:chOff x="0" y="0"/>
            <a:chExt cx="20898943" cy="7280226"/>
          </a:xfrm>
        </p:grpSpPr>
        <p:grpSp>
          <p:nvGrpSpPr>
            <p:cNvPr name="Group 6" id="6"/>
            <p:cNvGrpSpPr>
              <a:grpSpLocks noChangeAspect="true"/>
            </p:cNvGrpSpPr>
            <p:nvPr/>
          </p:nvGrpSpPr>
          <p:grpSpPr>
            <a:xfrm rot="0">
              <a:off x="617142" y="479729"/>
              <a:ext cx="20281801" cy="6800497"/>
              <a:chOff x="0" y="0"/>
              <a:chExt cx="18938240" cy="6350000"/>
            </a:xfrm>
          </p:grpSpPr>
          <p:sp>
            <p:nvSpPr>
              <p:cNvPr name="Freeform 7" id="7"/>
              <p:cNvSpPr/>
              <p:nvPr/>
            </p:nvSpPr>
            <p:spPr>
              <a:xfrm flipH="false" flipV="false" rot="0">
                <a:off x="27940" y="27940"/>
                <a:ext cx="18882360" cy="918210"/>
              </a:xfrm>
              <a:custGeom>
                <a:avLst/>
                <a:gdLst/>
                <a:ahLst/>
                <a:cxnLst/>
                <a:rect r="r" b="b" t="t" l="l"/>
                <a:pathLst>
                  <a:path h="918210" w="18882360">
                    <a:moveTo>
                      <a:pt x="18882360" y="918210"/>
                    </a:moveTo>
                    <a:lnTo>
                      <a:pt x="12447270" y="918210"/>
                    </a:lnTo>
                    <a:moveTo>
                      <a:pt x="12447270" y="918210"/>
                    </a:moveTo>
                    <a:lnTo>
                      <a:pt x="0" y="918210"/>
                    </a:lnTo>
                    <a:lnTo>
                      <a:pt x="0" y="445770"/>
                    </a:lnTo>
                    <a:cubicBezTo>
                      <a:pt x="0" y="200660"/>
                      <a:pt x="199390" y="0"/>
                      <a:pt x="445770" y="0"/>
                    </a:cubicBezTo>
                    <a:lnTo>
                      <a:pt x="18437860" y="0"/>
                    </a:lnTo>
                    <a:cubicBezTo>
                      <a:pt x="18682971" y="0"/>
                      <a:pt x="18882360" y="199390"/>
                      <a:pt x="18882360" y="445770"/>
                    </a:cubicBezTo>
                    <a:lnTo>
                      <a:pt x="18882360" y="918210"/>
                    </a:lnTo>
                  </a:path>
                </a:pathLst>
              </a:custGeom>
              <a:solidFill>
                <a:srgbClr val="F4F4F4"/>
              </a:solidFill>
            </p:spPr>
          </p:sp>
          <p:sp>
            <p:nvSpPr>
              <p:cNvPr name="Freeform 8" id="8"/>
              <p:cNvSpPr/>
              <p:nvPr/>
            </p:nvSpPr>
            <p:spPr>
              <a:xfrm flipH="false" flipV="false" rot="0">
                <a:off x="27940" y="944880"/>
                <a:ext cx="18882360" cy="5377180"/>
              </a:xfrm>
              <a:custGeom>
                <a:avLst/>
                <a:gdLst/>
                <a:ahLst/>
                <a:cxnLst/>
                <a:rect r="r" b="b" t="t" l="l"/>
                <a:pathLst>
                  <a:path h="5377180" w="18882360">
                    <a:moveTo>
                      <a:pt x="9331960" y="0"/>
                    </a:moveTo>
                    <a:lnTo>
                      <a:pt x="18882360" y="0"/>
                    </a:lnTo>
                    <a:lnTo>
                      <a:pt x="18882360" y="4931410"/>
                    </a:lnTo>
                    <a:cubicBezTo>
                      <a:pt x="18882360" y="5176520"/>
                      <a:pt x="18682971" y="5377180"/>
                      <a:pt x="18436590" y="5377180"/>
                    </a:cubicBezTo>
                    <a:lnTo>
                      <a:pt x="445770" y="5377180"/>
                    </a:lnTo>
                    <a:cubicBezTo>
                      <a:pt x="200660" y="5377180"/>
                      <a:pt x="0" y="5177790"/>
                      <a:pt x="0" y="4931410"/>
                    </a:cubicBezTo>
                    <a:lnTo>
                      <a:pt x="0" y="0"/>
                    </a:lnTo>
                    <a:lnTo>
                      <a:pt x="9014460" y="0"/>
                    </a:lnTo>
                    <a:moveTo>
                      <a:pt x="9014460" y="0"/>
                    </a:moveTo>
                    <a:lnTo>
                      <a:pt x="933196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</a:ln>
            </p:spPr>
          </p:sp>
          <p:sp>
            <p:nvSpPr>
              <p:cNvPr name="Freeform 9" id="9"/>
              <p:cNvSpPr/>
              <p:nvPr/>
            </p:nvSpPr>
            <p:spPr>
              <a:xfrm flipH="false" flipV="false" rot="0">
                <a:off x="499110" y="299720"/>
                <a:ext cx="1515110" cy="368300"/>
              </a:xfrm>
              <a:custGeom>
                <a:avLst/>
                <a:gdLst/>
                <a:ahLst/>
                <a:cxnLst/>
                <a:rect r="r" b="b" t="t" l="l"/>
                <a:pathLst>
                  <a:path h="368300" w="1515110">
                    <a:moveTo>
                      <a:pt x="184150" y="0"/>
                    </a:moveTo>
                    <a:cubicBezTo>
                      <a:pt x="82550" y="0"/>
                      <a:pt x="0" y="82550"/>
                      <a:pt x="0" y="184150"/>
                    </a:cubicBezTo>
                    <a:cubicBezTo>
                      <a:pt x="0" y="285750"/>
                      <a:pt x="82550" y="368300"/>
                      <a:pt x="184150" y="368300"/>
                    </a:cubicBezTo>
                    <a:cubicBezTo>
                      <a:pt x="285750" y="368300"/>
                      <a:pt x="368300" y="285750"/>
                      <a:pt x="368300" y="184150"/>
                    </a:cubicBezTo>
                    <a:cubicBezTo>
                      <a:pt x="368300" y="82550"/>
                      <a:pt x="285750" y="0"/>
                      <a:pt x="184150" y="0"/>
                    </a:cubicBezTo>
                    <a:close/>
                    <a:moveTo>
                      <a:pt x="756920" y="0"/>
                    </a:moveTo>
                    <a:cubicBezTo>
                      <a:pt x="655320" y="0"/>
                      <a:pt x="572770" y="82550"/>
                      <a:pt x="572770" y="184150"/>
                    </a:cubicBezTo>
                    <a:cubicBezTo>
                      <a:pt x="572770" y="285750"/>
                      <a:pt x="655320" y="368300"/>
                      <a:pt x="756920" y="368300"/>
                    </a:cubicBezTo>
                    <a:cubicBezTo>
                      <a:pt x="858520" y="368300"/>
                      <a:pt x="941070" y="285750"/>
                      <a:pt x="941070" y="184150"/>
                    </a:cubicBezTo>
                    <a:cubicBezTo>
                      <a:pt x="941070" y="82550"/>
                      <a:pt x="858520" y="0"/>
                      <a:pt x="756920" y="0"/>
                    </a:cubicBezTo>
                    <a:close/>
                    <a:moveTo>
                      <a:pt x="1330960" y="0"/>
                    </a:moveTo>
                    <a:cubicBezTo>
                      <a:pt x="1229360" y="0"/>
                      <a:pt x="1146810" y="82550"/>
                      <a:pt x="1146810" y="184150"/>
                    </a:cubicBezTo>
                    <a:cubicBezTo>
                      <a:pt x="1146810" y="285750"/>
                      <a:pt x="1229360" y="368300"/>
                      <a:pt x="1330960" y="368300"/>
                    </a:cubicBezTo>
                    <a:cubicBezTo>
                      <a:pt x="1432560" y="368300"/>
                      <a:pt x="1515110" y="285750"/>
                      <a:pt x="1515110" y="184150"/>
                    </a:cubicBezTo>
                    <a:cubicBezTo>
                      <a:pt x="1515110" y="82550"/>
                      <a:pt x="1432560" y="0"/>
                      <a:pt x="133096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10" id="10"/>
              <p:cNvSpPr/>
              <p:nvPr/>
            </p:nvSpPr>
            <p:spPr>
              <a:xfrm flipH="false" flipV="false" rot="0">
                <a:off x="0" y="0"/>
                <a:ext cx="18939511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18939511">
                    <a:moveTo>
                      <a:pt x="18464530" y="0"/>
                    </a:moveTo>
                    <a:lnTo>
                      <a:pt x="473710" y="0"/>
                    </a:lnTo>
                    <a:cubicBezTo>
                      <a:pt x="212090" y="0"/>
                      <a:pt x="0" y="212090"/>
                      <a:pt x="0" y="473710"/>
                    </a:cubicBezTo>
                    <a:lnTo>
                      <a:pt x="0" y="946150"/>
                    </a:lnTo>
                    <a:lnTo>
                      <a:pt x="0" y="5877560"/>
                    </a:lnTo>
                    <a:cubicBezTo>
                      <a:pt x="0" y="6137910"/>
                      <a:pt x="212090" y="6350000"/>
                      <a:pt x="473710" y="6350000"/>
                    </a:cubicBezTo>
                    <a:lnTo>
                      <a:pt x="18465800" y="6350000"/>
                    </a:lnTo>
                    <a:cubicBezTo>
                      <a:pt x="18727420" y="6350000"/>
                      <a:pt x="18939511" y="6137910"/>
                      <a:pt x="18939511" y="5876290"/>
                    </a:cubicBezTo>
                    <a:lnTo>
                      <a:pt x="18939511" y="944880"/>
                    </a:lnTo>
                    <a:lnTo>
                      <a:pt x="18939511" y="473710"/>
                    </a:lnTo>
                    <a:cubicBezTo>
                      <a:pt x="18938239" y="212090"/>
                      <a:pt x="18726150" y="0"/>
                      <a:pt x="18464530" y="0"/>
                    </a:cubicBezTo>
                    <a:close/>
                    <a:moveTo>
                      <a:pt x="55880" y="473710"/>
                    </a:moveTo>
                    <a:cubicBezTo>
                      <a:pt x="55880" y="243840"/>
                      <a:pt x="242570" y="55880"/>
                      <a:pt x="473710" y="55880"/>
                    </a:cubicBezTo>
                    <a:lnTo>
                      <a:pt x="18465800" y="55880"/>
                    </a:lnTo>
                    <a:cubicBezTo>
                      <a:pt x="18695670" y="55880"/>
                      <a:pt x="18883630" y="242570"/>
                      <a:pt x="18883630" y="473710"/>
                    </a:cubicBezTo>
                    <a:lnTo>
                      <a:pt x="18883630" y="918210"/>
                    </a:lnTo>
                    <a:lnTo>
                      <a:pt x="55880" y="918210"/>
                    </a:lnTo>
                    <a:lnTo>
                      <a:pt x="55880" y="473710"/>
                    </a:lnTo>
                    <a:close/>
                    <a:moveTo>
                      <a:pt x="18464530" y="6294120"/>
                    </a:moveTo>
                    <a:lnTo>
                      <a:pt x="473710" y="6294120"/>
                    </a:lnTo>
                    <a:cubicBezTo>
                      <a:pt x="243840" y="6294120"/>
                      <a:pt x="55880" y="6107430"/>
                      <a:pt x="55880" y="5876290"/>
                    </a:cubicBezTo>
                    <a:lnTo>
                      <a:pt x="55880" y="972820"/>
                    </a:lnTo>
                    <a:lnTo>
                      <a:pt x="18882361" y="972820"/>
                    </a:lnTo>
                    <a:lnTo>
                      <a:pt x="18882361" y="5876290"/>
                    </a:lnTo>
                    <a:cubicBezTo>
                      <a:pt x="18882361" y="6107430"/>
                      <a:pt x="18695670" y="6294120"/>
                      <a:pt x="18464530" y="6294120"/>
                    </a:cubicBezTo>
                    <a:close/>
                    <a:moveTo>
                      <a:pt x="683260" y="273050"/>
                    </a:moveTo>
                    <a:cubicBezTo>
                      <a:pt x="566420" y="273050"/>
                      <a:pt x="471170" y="368300"/>
                      <a:pt x="471170" y="485140"/>
                    </a:cubicBezTo>
                    <a:cubicBezTo>
                      <a:pt x="471170" y="601980"/>
                      <a:pt x="566420" y="697230"/>
                      <a:pt x="683260" y="697230"/>
                    </a:cubicBezTo>
                    <a:cubicBezTo>
                      <a:pt x="800100" y="697230"/>
                      <a:pt x="895350" y="601980"/>
                      <a:pt x="895350" y="485140"/>
                    </a:cubicBezTo>
                    <a:cubicBezTo>
                      <a:pt x="895350" y="368300"/>
                      <a:pt x="800100" y="273050"/>
                      <a:pt x="683260" y="273050"/>
                    </a:cubicBezTo>
                    <a:close/>
                    <a:moveTo>
                      <a:pt x="683260" y="641350"/>
                    </a:moveTo>
                    <a:cubicBezTo>
                      <a:pt x="596900" y="641350"/>
                      <a:pt x="527050" y="571500"/>
                      <a:pt x="527050" y="485140"/>
                    </a:cubicBezTo>
                    <a:cubicBezTo>
                      <a:pt x="527050" y="398780"/>
                      <a:pt x="596900" y="328930"/>
                      <a:pt x="683260" y="328930"/>
                    </a:cubicBezTo>
                    <a:cubicBezTo>
                      <a:pt x="769620" y="328930"/>
                      <a:pt x="839470" y="398780"/>
                      <a:pt x="839470" y="485140"/>
                    </a:cubicBezTo>
                    <a:cubicBezTo>
                      <a:pt x="839470" y="571500"/>
                      <a:pt x="769620" y="641350"/>
                      <a:pt x="683260" y="641350"/>
                    </a:cubicBezTo>
                    <a:close/>
                    <a:moveTo>
                      <a:pt x="1256030" y="273050"/>
                    </a:moveTo>
                    <a:cubicBezTo>
                      <a:pt x="1139190" y="273050"/>
                      <a:pt x="1043940" y="368300"/>
                      <a:pt x="1043940" y="485140"/>
                    </a:cubicBezTo>
                    <a:cubicBezTo>
                      <a:pt x="1043940" y="601980"/>
                      <a:pt x="1139190" y="697230"/>
                      <a:pt x="1256030" y="697230"/>
                    </a:cubicBezTo>
                    <a:cubicBezTo>
                      <a:pt x="1372870" y="697230"/>
                      <a:pt x="1468120" y="601980"/>
                      <a:pt x="1468120" y="485140"/>
                    </a:cubicBezTo>
                    <a:cubicBezTo>
                      <a:pt x="1468120" y="368300"/>
                      <a:pt x="1372870" y="273050"/>
                      <a:pt x="1256030" y="273050"/>
                    </a:cubicBezTo>
                    <a:close/>
                    <a:moveTo>
                      <a:pt x="1256030" y="641350"/>
                    </a:moveTo>
                    <a:cubicBezTo>
                      <a:pt x="1169670" y="641350"/>
                      <a:pt x="1099820" y="571500"/>
                      <a:pt x="1099820" y="485140"/>
                    </a:cubicBezTo>
                    <a:cubicBezTo>
                      <a:pt x="1099820" y="398780"/>
                      <a:pt x="1169670" y="328930"/>
                      <a:pt x="1256030" y="328930"/>
                    </a:cubicBezTo>
                    <a:cubicBezTo>
                      <a:pt x="1342390" y="328930"/>
                      <a:pt x="1412240" y="398780"/>
                      <a:pt x="1412240" y="485140"/>
                    </a:cubicBezTo>
                    <a:cubicBezTo>
                      <a:pt x="1412240" y="571500"/>
                      <a:pt x="1342390" y="641350"/>
                      <a:pt x="1256030" y="641350"/>
                    </a:cubicBezTo>
                    <a:close/>
                    <a:moveTo>
                      <a:pt x="1830070" y="273050"/>
                    </a:moveTo>
                    <a:cubicBezTo>
                      <a:pt x="1713230" y="273050"/>
                      <a:pt x="1617980" y="368300"/>
                      <a:pt x="1617980" y="485140"/>
                    </a:cubicBezTo>
                    <a:cubicBezTo>
                      <a:pt x="1617980" y="601980"/>
                      <a:pt x="1713230" y="697230"/>
                      <a:pt x="1830070" y="697230"/>
                    </a:cubicBezTo>
                    <a:cubicBezTo>
                      <a:pt x="1946910" y="697230"/>
                      <a:pt x="2042160" y="601980"/>
                      <a:pt x="2042160" y="485140"/>
                    </a:cubicBezTo>
                    <a:cubicBezTo>
                      <a:pt x="2042160" y="368300"/>
                      <a:pt x="1946910" y="273050"/>
                      <a:pt x="1830070" y="273050"/>
                    </a:cubicBezTo>
                    <a:close/>
                    <a:moveTo>
                      <a:pt x="1830070" y="641350"/>
                    </a:moveTo>
                    <a:cubicBezTo>
                      <a:pt x="1743710" y="641350"/>
                      <a:pt x="1673860" y="571500"/>
                      <a:pt x="1673860" y="485140"/>
                    </a:cubicBezTo>
                    <a:cubicBezTo>
                      <a:pt x="1673860" y="398780"/>
                      <a:pt x="1743710" y="328930"/>
                      <a:pt x="1830070" y="328930"/>
                    </a:cubicBezTo>
                    <a:cubicBezTo>
                      <a:pt x="1916430" y="328930"/>
                      <a:pt x="1986280" y="398780"/>
                      <a:pt x="1986280" y="485140"/>
                    </a:cubicBezTo>
                    <a:cubicBezTo>
                      <a:pt x="1986280" y="571500"/>
                      <a:pt x="1915160" y="641350"/>
                      <a:pt x="1830070" y="641350"/>
                    </a:cubicBezTo>
                    <a:close/>
                    <a:moveTo>
                      <a:pt x="18502630" y="488950"/>
                    </a:moveTo>
                    <a:cubicBezTo>
                      <a:pt x="18502630" y="504190"/>
                      <a:pt x="18489930" y="516890"/>
                      <a:pt x="18474691" y="516890"/>
                    </a:cubicBezTo>
                    <a:lnTo>
                      <a:pt x="18474691" y="516890"/>
                    </a:lnTo>
                    <a:lnTo>
                      <a:pt x="18318480" y="515620"/>
                    </a:lnTo>
                    <a:lnTo>
                      <a:pt x="18318480" y="670560"/>
                    </a:lnTo>
                    <a:cubicBezTo>
                      <a:pt x="18318480" y="685800"/>
                      <a:pt x="18305780" y="698500"/>
                      <a:pt x="18290541" y="698500"/>
                    </a:cubicBezTo>
                    <a:cubicBezTo>
                      <a:pt x="18275302" y="698500"/>
                      <a:pt x="18262602" y="685800"/>
                      <a:pt x="18262602" y="670560"/>
                    </a:cubicBezTo>
                    <a:lnTo>
                      <a:pt x="18262602" y="515620"/>
                    </a:lnTo>
                    <a:lnTo>
                      <a:pt x="18106391" y="514350"/>
                    </a:lnTo>
                    <a:cubicBezTo>
                      <a:pt x="18091152" y="514350"/>
                      <a:pt x="18078452" y="501650"/>
                      <a:pt x="18078452" y="486410"/>
                    </a:cubicBezTo>
                    <a:cubicBezTo>
                      <a:pt x="18078452" y="471170"/>
                      <a:pt x="18091152" y="458470"/>
                      <a:pt x="18106391" y="458470"/>
                    </a:cubicBezTo>
                    <a:lnTo>
                      <a:pt x="18106391" y="458470"/>
                    </a:lnTo>
                    <a:lnTo>
                      <a:pt x="18262602" y="459740"/>
                    </a:lnTo>
                    <a:lnTo>
                      <a:pt x="18262602" y="302260"/>
                    </a:lnTo>
                    <a:cubicBezTo>
                      <a:pt x="18262602" y="287020"/>
                      <a:pt x="18275302" y="274320"/>
                      <a:pt x="18290541" y="274320"/>
                    </a:cubicBezTo>
                    <a:cubicBezTo>
                      <a:pt x="18305780" y="274320"/>
                      <a:pt x="18318480" y="287020"/>
                      <a:pt x="18318480" y="302260"/>
                    </a:cubicBezTo>
                    <a:lnTo>
                      <a:pt x="18318480" y="459740"/>
                    </a:lnTo>
                    <a:lnTo>
                      <a:pt x="18474691" y="461010"/>
                    </a:lnTo>
                    <a:cubicBezTo>
                      <a:pt x="18491200" y="461010"/>
                      <a:pt x="18502630" y="473710"/>
                      <a:pt x="18502630" y="48895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grpSp>
          <p:nvGrpSpPr>
            <p:cNvPr name="Group 11" id="11"/>
            <p:cNvGrpSpPr>
              <a:grpSpLocks noChangeAspect="true"/>
            </p:cNvGrpSpPr>
            <p:nvPr/>
          </p:nvGrpSpPr>
          <p:grpSpPr>
            <a:xfrm rot="0">
              <a:off x="0" y="0"/>
              <a:ext cx="20281801" cy="6800497"/>
              <a:chOff x="0" y="0"/>
              <a:chExt cx="18938240" cy="6350000"/>
            </a:xfrm>
          </p:grpSpPr>
          <p:sp>
            <p:nvSpPr>
              <p:cNvPr name="Freeform 12" id="12"/>
              <p:cNvSpPr/>
              <p:nvPr/>
            </p:nvSpPr>
            <p:spPr>
              <a:xfrm flipH="false" flipV="false" rot="0">
                <a:off x="27940" y="27940"/>
                <a:ext cx="18882360" cy="918210"/>
              </a:xfrm>
              <a:custGeom>
                <a:avLst/>
                <a:gdLst/>
                <a:ahLst/>
                <a:cxnLst/>
                <a:rect r="r" b="b" t="t" l="l"/>
                <a:pathLst>
                  <a:path h="918210" w="18882360">
                    <a:moveTo>
                      <a:pt x="18882360" y="918210"/>
                    </a:moveTo>
                    <a:lnTo>
                      <a:pt x="12447270" y="918210"/>
                    </a:lnTo>
                    <a:moveTo>
                      <a:pt x="12447270" y="918210"/>
                    </a:moveTo>
                    <a:lnTo>
                      <a:pt x="0" y="918210"/>
                    </a:lnTo>
                    <a:lnTo>
                      <a:pt x="0" y="445770"/>
                    </a:lnTo>
                    <a:cubicBezTo>
                      <a:pt x="0" y="200660"/>
                      <a:pt x="199390" y="0"/>
                      <a:pt x="445770" y="0"/>
                    </a:cubicBezTo>
                    <a:lnTo>
                      <a:pt x="18437860" y="0"/>
                    </a:lnTo>
                    <a:cubicBezTo>
                      <a:pt x="18682971" y="0"/>
                      <a:pt x="18882360" y="199390"/>
                      <a:pt x="18882360" y="445770"/>
                    </a:cubicBezTo>
                    <a:lnTo>
                      <a:pt x="18882360" y="918210"/>
                    </a:lnTo>
                  </a:path>
                </a:pathLst>
              </a:custGeom>
              <a:solidFill>
                <a:srgbClr val="F4F4F4"/>
              </a:solidFill>
            </p:spPr>
          </p:sp>
          <p:sp>
            <p:nvSpPr>
              <p:cNvPr name="Freeform 13" id="13"/>
              <p:cNvSpPr/>
              <p:nvPr/>
            </p:nvSpPr>
            <p:spPr>
              <a:xfrm flipH="false" flipV="false" rot="0">
                <a:off x="27940" y="944880"/>
                <a:ext cx="18882360" cy="5377180"/>
              </a:xfrm>
              <a:custGeom>
                <a:avLst/>
                <a:gdLst/>
                <a:ahLst/>
                <a:cxnLst/>
                <a:rect r="r" b="b" t="t" l="l"/>
                <a:pathLst>
                  <a:path h="5377180" w="18882360">
                    <a:moveTo>
                      <a:pt x="9331960" y="0"/>
                    </a:moveTo>
                    <a:lnTo>
                      <a:pt x="18882360" y="0"/>
                    </a:lnTo>
                    <a:lnTo>
                      <a:pt x="18882360" y="4931410"/>
                    </a:lnTo>
                    <a:cubicBezTo>
                      <a:pt x="18882360" y="5176520"/>
                      <a:pt x="18682971" y="5377180"/>
                      <a:pt x="18436590" y="5377180"/>
                    </a:cubicBezTo>
                    <a:lnTo>
                      <a:pt x="445770" y="5377180"/>
                    </a:lnTo>
                    <a:cubicBezTo>
                      <a:pt x="200660" y="5377180"/>
                      <a:pt x="0" y="5177790"/>
                      <a:pt x="0" y="4931410"/>
                    </a:cubicBezTo>
                    <a:lnTo>
                      <a:pt x="0" y="0"/>
                    </a:lnTo>
                    <a:lnTo>
                      <a:pt x="9014460" y="0"/>
                    </a:lnTo>
                    <a:moveTo>
                      <a:pt x="9014460" y="0"/>
                    </a:moveTo>
                    <a:lnTo>
                      <a:pt x="933196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</a:ln>
            </p:spPr>
          </p:sp>
          <p:sp>
            <p:nvSpPr>
              <p:cNvPr name="Freeform 14" id="14"/>
              <p:cNvSpPr/>
              <p:nvPr/>
            </p:nvSpPr>
            <p:spPr>
              <a:xfrm flipH="false" flipV="false" rot="0">
                <a:off x="499110" y="299720"/>
                <a:ext cx="1515110" cy="368300"/>
              </a:xfrm>
              <a:custGeom>
                <a:avLst/>
                <a:gdLst/>
                <a:ahLst/>
                <a:cxnLst/>
                <a:rect r="r" b="b" t="t" l="l"/>
                <a:pathLst>
                  <a:path h="368300" w="1515110">
                    <a:moveTo>
                      <a:pt x="184150" y="0"/>
                    </a:moveTo>
                    <a:cubicBezTo>
                      <a:pt x="82550" y="0"/>
                      <a:pt x="0" y="82550"/>
                      <a:pt x="0" y="184150"/>
                    </a:cubicBezTo>
                    <a:cubicBezTo>
                      <a:pt x="0" y="285750"/>
                      <a:pt x="82550" y="368300"/>
                      <a:pt x="184150" y="368300"/>
                    </a:cubicBezTo>
                    <a:cubicBezTo>
                      <a:pt x="285750" y="368300"/>
                      <a:pt x="368300" y="285750"/>
                      <a:pt x="368300" y="184150"/>
                    </a:cubicBezTo>
                    <a:cubicBezTo>
                      <a:pt x="368300" y="82550"/>
                      <a:pt x="285750" y="0"/>
                      <a:pt x="184150" y="0"/>
                    </a:cubicBezTo>
                    <a:close/>
                    <a:moveTo>
                      <a:pt x="756920" y="0"/>
                    </a:moveTo>
                    <a:cubicBezTo>
                      <a:pt x="655320" y="0"/>
                      <a:pt x="572770" y="82550"/>
                      <a:pt x="572770" y="184150"/>
                    </a:cubicBezTo>
                    <a:cubicBezTo>
                      <a:pt x="572770" y="285750"/>
                      <a:pt x="655320" y="368300"/>
                      <a:pt x="756920" y="368300"/>
                    </a:cubicBezTo>
                    <a:cubicBezTo>
                      <a:pt x="858520" y="368300"/>
                      <a:pt x="941070" y="285750"/>
                      <a:pt x="941070" y="184150"/>
                    </a:cubicBezTo>
                    <a:cubicBezTo>
                      <a:pt x="941070" y="82550"/>
                      <a:pt x="858520" y="0"/>
                      <a:pt x="756920" y="0"/>
                    </a:cubicBezTo>
                    <a:close/>
                    <a:moveTo>
                      <a:pt x="1330960" y="0"/>
                    </a:moveTo>
                    <a:cubicBezTo>
                      <a:pt x="1229360" y="0"/>
                      <a:pt x="1146810" y="82550"/>
                      <a:pt x="1146810" y="184150"/>
                    </a:cubicBezTo>
                    <a:cubicBezTo>
                      <a:pt x="1146810" y="285750"/>
                      <a:pt x="1229360" y="368300"/>
                      <a:pt x="1330960" y="368300"/>
                    </a:cubicBezTo>
                    <a:cubicBezTo>
                      <a:pt x="1432560" y="368300"/>
                      <a:pt x="1515110" y="285750"/>
                      <a:pt x="1515110" y="184150"/>
                    </a:cubicBezTo>
                    <a:cubicBezTo>
                      <a:pt x="1515110" y="82550"/>
                      <a:pt x="1432560" y="0"/>
                      <a:pt x="133096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15" id="15"/>
              <p:cNvSpPr/>
              <p:nvPr/>
            </p:nvSpPr>
            <p:spPr>
              <a:xfrm flipH="false" flipV="false" rot="0">
                <a:off x="0" y="0"/>
                <a:ext cx="18939511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18939511">
                    <a:moveTo>
                      <a:pt x="18464530" y="0"/>
                    </a:moveTo>
                    <a:lnTo>
                      <a:pt x="473710" y="0"/>
                    </a:lnTo>
                    <a:cubicBezTo>
                      <a:pt x="212090" y="0"/>
                      <a:pt x="0" y="212090"/>
                      <a:pt x="0" y="473710"/>
                    </a:cubicBezTo>
                    <a:lnTo>
                      <a:pt x="0" y="946150"/>
                    </a:lnTo>
                    <a:lnTo>
                      <a:pt x="0" y="5877560"/>
                    </a:lnTo>
                    <a:cubicBezTo>
                      <a:pt x="0" y="6137910"/>
                      <a:pt x="212090" y="6350000"/>
                      <a:pt x="473710" y="6350000"/>
                    </a:cubicBezTo>
                    <a:lnTo>
                      <a:pt x="18465800" y="6350000"/>
                    </a:lnTo>
                    <a:cubicBezTo>
                      <a:pt x="18727420" y="6350000"/>
                      <a:pt x="18939511" y="6137910"/>
                      <a:pt x="18939511" y="5876290"/>
                    </a:cubicBezTo>
                    <a:lnTo>
                      <a:pt x="18939511" y="944880"/>
                    </a:lnTo>
                    <a:lnTo>
                      <a:pt x="18939511" y="473710"/>
                    </a:lnTo>
                    <a:cubicBezTo>
                      <a:pt x="18938239" y="212090"/>
                      <a:pt x="18726150" y="0"/>
                      <a:pt x="18464530" y="0"/>
                    </a:cubicBezTo>
                    <a:close/>
                    <a:moveTo>
                      <a:pt x="55880" y="473710"/>
                    </a:moveTo>
                    <a:cubicBezTo>
                      <a:pt x="55880" y="243840"/>
                      <a:pt x="242570" y="55880"/>
                      <a:pt x="473710" y="55880"/>
                    </a:cubicBezTo>
                    <a:lnTo>
                      <a:pt x="18465800" y="55880"/>
                    </a:lnTo>
                    <a:cubicBezTo>
                      <a:pt x="18695670" y="55880"/>
                      <a:pt x="18883630" y="242570"/>
                      <a:pt x="18883630" y="473710"/>
                    </a:cubicBezTo>
                    <a:lnTo>
                      <a:pt x="18883630" y="918210"/>
                    </a:lnTo>
                    <a:lnTo>
                      <a:pt x="55880" y="918210"/>
                    </a:lnTo>
                    <a:lnTo>
                      <a:pt x="55880" y="473710"/>
                    </a:lnTo>
                    <a:close/>
                    <a:moveTo>
                      <a:pt x="18464530" y="6294120"/>
                    </a:moveTo>
                    <a:lnTo>
                      <a:pt x="473710" y="6294120"/>
                    </a:lnTo>
                    <a:cubicBezTo>
                      <a:pt x="243840" y="6294120"/>
                      <a:pt x="55880" y="6107430"/>
                      <a:pt x="55880" y="5876290"/>
                    </a:cubicBezTo>
                    <a:lnTo>
                      <a:pt x="55880" y="972820"/>
                    </a:lnTo>
                    <a:lnTo>
                      <a:pt x="18882361" y="972820"/>
                    </a:lnTo>
                    <a:lnTo>
                      <a:pt x="18882361" y="5876290"/>
                    </a:lnTo>
                    <a:cubicBezTo>
                      <a:pt x="18882361" y="6107430"/>
                      <a:pt x="18695670" y="6294120"/>
                      <a:pt x="18464530" y="6294120"/>
                    </a:cubicBezTo>
                    <a:close/>
                    <a:moveTo>
                      <a:pt x="683260" y="273050"/>
                    </a:moveTo>
                    <a:cubicBezTo>
                      <a:pt x="566420" y="273050"/>
                      <a:pt x="471170" y="368300"/>
                      <a:pt x="471170" y="485140"/>
                    </a:cubicBezTo>
                    <a:cubicBezTo>
                      <a:pt x="471170" y="601980"/>
                      <a:pt x="566420" y="697230"/>
                      <a:pt x="683260" y="697230"/>
                    </a:cubicBezTo>
                    <a:cubicBezTo>
                      <a:pt x="800100" y="697230"/>
                      <a:pt x="895350" y="601980"/>
                      <a:pt x="895350" y="485140"/>
                    </a:cubicBezTo>
                    <a:cubicBezTo>
                      <a:pt x="895350" y="368300"/>
                      <a:pt x="800100" y="273050"/>
                      <a:pt x="683260" y="273050"/>
                    </a:cubicBezTo>
                    <a:close/>
                    <a:moveTo>
                      <a:pt x="683260" y="641350"/>
                    </a:moveTo>
                    <a:cubicBezTo>
                      <a:pt x="596900" y="641350"/>
                      <a:pt x="527050" y="571500"/>
                      <a:pt x="527050" y="485140"/>
                    </a:cubicBezTo>
                    <a:cubicBezTo>
                      <a:pt x="527050" y="398780"/>
                      <a:pt x="596900" y="328930"/>
                      <a:pt x="683260" y="328930"/>
                    </a:cubicBezTo>
                    <a:cubicBezTo>
                      <a:pt x="769620" y="328930"/>
                      <a:pt x="839470" y="398780"/>
                      <a:pt x="839470" y="485140"/>
                    </a:cubicBezTo>
                    <a:cubicBezTo>
                      <a:pt x="839470" y="571500"/>
                      <a:pt x="769620" y="641350"/>
                      <a:pt x="683260" y="641350"/>
                    </a:cubicBezTo>
                    <a:close/>
                    <a:moveTo>
                      <a:pt x="1256030" y="273050"/>
                    </a:moveTo>
                    <a:cubicBezTo>
                      <a:pt x="1139190" y="273050"/>
                      <a:pt x="1043940" y="368300"/>
                      <a:pt x="1043940" y="485140"/>
                    </a:cubicBezTo>
                    <a:cubicBezTo>
                      <a:pt x="1043940" y="601980"/>
                      <a:pt x="1139190" y="697230"/>
                      <a:pt x="1256030" y="697230"/>
                    </a:cubicBezTo>
                    <a:cubicBezTo>
                      <a:pt x="1372870" y="697230"/>
                      <a:pt x="1468120" y="601980"/>
                      <a:pt x="1468120" y="485140"/>
                    </a:cubicBezTo>
                    <a:cubicBezTo>
                      <a:pt x="1468120" y="368300"/>
                      <a:pt x="1372870" y="273050"/>
                      <a:pt x="1256030" y="273050"/>
                    </a:cubicBezTo>
                    <a:close/>
                    <a:moveTo>
                      <a:pt x="1256030" y="641350"/>
                    </a:moveTo>
                    <a:cubicBezTo>
                      <a:pt x="1169670" y="641350"/>
                      <a:pt x="1099820" y="571500"/>
                      <a:pt x="1099820" y="485140"/>
                    </a:cubicBezTo>
                    <a:cubicBezTo>
                      <a:pt x="1099820" y="398780"/>
                      <a:pt x="1169670" y="328930"/>
                      <a:pt x="1256030" y="328930"/>
                    </a:cubicBezTo>
                    <a:cubicBezTo>
                      <a:pt x="1342390" y="328930"/>
                      <a:pt x="1412240" y="398780"/>
                      <a:pt x="1412240" y="485140"/>
                    </a:cubicBezTo>
                    <a:cubicBezTo>
                      <a:pt x="1412240" y="571500"/>
                      <a:pt x="1342390" y="641350"/>
                      <a:pt x="1256030" y="641350"/>
                    </a:cubicBezTo>
                    <a:close/>
                    <a:moveTo>
                      <a:pt x="1830070" y="273050"/>
                    </a:moveTo>
                    <a:cubicBezTo>
                      <a:pt x="1713230" y="273050"/>
                      <a:pt x="1617980" y="368300"/>
                      <a:pt x="1617980" y="485140"/>
                    </a:cubicBezTo>
                    <a:cubicBezTo>
                      <a:pt x="1617980" y="601980"/>
                      <a:pt x="1713230" y="697230"/>
                      <a:pt x="1830070" y="697230"/>
                    </a:cubicBezTo>
                    <a:cubicBezTo>
                      <a:pt x="1946910" y="697230"/>
                      <a:pt x="2042160" y="601980"/>
                      <a:pt x="2042160" y="485140"/>
                    </a:cubicBezTo>
                    <a:cubicBezTo>
                      <a:pt x="2042160" y="368300"/>
                      <a:pt x="1946910" y="273050"/>
                      <a:pt x="1830070" y="273050"/>
                    </a:cubicBezTo>
                    <a:close/>
                    <a:moveTo>
                      <a:pt x="1830070" y="641350"/>
                    </a:moveTo>
                    <a:cubicBezTo>
                      <a:pt x="1743710" y="641350"/>
                      <a:pt x="1673860" y="571500"/>
                      <a:pt x="1673860" y="485140"/>
                    </a:cubicBezTo>
                    <a:cubicBezTo>
                      <a:pt x="1673860" y="398780"/>
                      <a:pt x="1743710" y="328930"/>
                      <a:pt x="1830070" y="328930"/>
                    </a:cubicBezTo>
                    <a:cubicBezTo>
                      <a:pt x="1916430" y="328930"/>
                      <a:pt x="1986280" y="398780"/>
                      <a:pt x="1986280" y="485140"/>
                    </a:cubicBezTo>
                    <a:cubicBezTo>
                      <a:pt x="1986280" y="571500"/>
                      <a:pt x="1915160" y="641350"/>
                      <a:pt x="1830070" y="641350"/>
                    </a:cubicBezTo>
                    <a:close/>
                    <a:moveTo>
                      <a:pt x="18502630" y="488950"/>
                    </a:moveTo>
                    <a:cubicBezTo>
                      <a:pt x="18502630" y="504190"/>
                      <a:pt x="18489930" y="516890"/>
                      <a:pt x="18474691" y="516890"/>
                    </a:cubicBezTo>
                    <a:lnTo>
                      <a:pt x="18474691" y="516890"/>
                    </a:lnTo>
                    <a:lnTo>
                      <a:pt x="18318480" y="515620"/>
                    </a:lnTo>
                    <a:lnTo>
                      <a:pt x="18318480" y="670560"/>
                    </a:lnTo>
                    <a:cubicBezTo>
                      <a:pt x="18318480" y="685800"/>
                      <a:pt x="18305780" y="698500"/>
                      <a:pt x="18290541" y="698500"/>
                    </a:cubicBezTo>
                    <a:cubicBezTo>
                      <a:pt x="18275302" y="698500"/>
                      <a:pt x="18262602" y="685800"/>
                      <a:pt x="18262602" y="670560"/>
                    </a:cubicBezTo>
                    <a:lnTo>
                      <a:pt x="18262602" y="515620"/>
                    </a:lnTo>
                    <a:lnTo>
                      <a:pt x="18106391" y="514350"/>
                    </a:lnTo>
                    <a:cubicBezTo>
                      <a:pt x="18091152" y="514350"/>
                      <a:pt x="18078452" y="501650"/>
                      <a:pt x="18078452" y="486410"/>
                    </a:cubicBezTo>
                    <a:cubicBezTo>
                      <a:pt x="18078452" y="471170"/>
                      <a:pt x="18091152" y="458470"/>
                      <a:pt x="18106391" y="458470"/>
                    </a:cubicBezTo>
                    <a:lnTo>
                      <a:pt x="18106391" y="458470"/>
                    </a:lnTo>
                    <a:lnTo>
                      <a:pt x="18262602" y="459740"/>
                    </a:lnTo>
                    <a:lnTo>
                      <a:pt x="18262602" y="302260"/>
                    </a:lnTo>
                    <a:cubicBezTo>
                      <a:pt x="18262602" y="287020"/>
                      <a:pt x="18275302" y="274320"/>
                      <a:pt x="18290541" y="274320"/>
                    </a:cubicBezTo>
                    <a:cubicBezTo>
                      <a:pt x="18305780" y="274320"/>
                      <a:pt x="18318480" y="287020"/>
                      <a:pt x="18318480" y="302260"/>
                    </a:cubicBezTo>
                    <a:lnTo>
                      <a:pt x="18318480" y="459740"/>
                    </a:lnTo>
                    <a:lnTo>
                      <a:pt x="18474691" y="461010"/>
                    </a:lnTo>
                    <a:cubicBezTo>
                      <a:pt x="18491200" y="461010"/>
                      <a:pt x="18502630" y="473710"/>
                      <a:pt x="18502630" y="48895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</p:grpSp>
      <p:sp>
        <p:nvSpPr>
          <p:cNvPr name="TextBox 16" id="16"/>
          <p:cNvSpPr txBox="true"/>
          <p:nvPr/>
        </p:nvSpPr>
        <p:spPr>
          <a:xfrm rot="0">
            <a:off x="1886305" y="2781421"/>
            <a:ext cx="14052533" cy="37566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400"/>
              </a:lnSpc>
            </a:pPr>
            <a:r>
              <a:rPr lang="en-US" sz="14400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TSA State Competition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1306896" y="7510197"/>
            <a:ext cx="15406714" cy="1219919"/>
            <a:chOff x="0" y="0"/>
            <a:chExt cx="30050193" cy="2379405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31750" y="31750"/>
              <a:ext cx="29986694" cy="2315905"/>
            </a:xfrm>
            <a:custGeom>
              <a:avLst/>
              <a:gdLst/>
              <a:ahLst/>
              <a:cxnLst/>
              <a:rect r="r" b="b" t="t" l="l"/>
              <a:pathLst>
                <a:path h="2315905" w="29986694">
                  <a:moveTo>
                    <a:pt x="29893983" y="2315905"/>
                  </a:moveTo>
                  <a:lnTo>
                    <a:pt x="92710" y="2315905"/>
                  </a:lnTo>
                  <a:cubicBezTo>
                    <a:pt x="41910" y="2315905"/>
                    <a:pt x="0" y="2273995"/>
                    <a:pt x="0" y="2223195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9892712" y="0"/>
                  </a:lnTo>
                  <a:cubicBezTo>
                    <a:pt x="29943512" y="0"/>
                    <a:pt x="29985422" y="41910"/>
                    <a:pt x="29985422" y="92710"/>
                  </a:cubicBezTo>
                  <a:lnTo>
                    <a:pt x="29985422" y="2221925"/>
                  </a:lnTo>
                  <a:cubicBezTo>
                    <a:pt x="29986694" y="2273995"/>
                    <a:pt x="29944783" y="2315905"/>
                    <a:pt x="29893983" y="2315905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050194" cy="2379405"/>
            </a:xfrm>
            <a:custGeom>
              <a:avLst/>
              <a:gdLst/>
              <a:ahLst/>
              <a:cxnLst/>
              <a:rect r="r" b="b" t="t" l="l"/>
              <a:pathLst>
                <a:path h="2379405" w="30050194">
                  <a:moveTo>
                    <a:pt x="29925733" y="59690"/>
                  </a:moveTo>
                  <a:cubicBezTo>
                    <a:pt x="29961294" y="59690"/>
                    <a:pt x="29990504" y="88900"/>
                    <a:pt x="29990504" y="124460"/>
                  </a:cubicBezTo>
                  <a:lnTo>
                    <a:pt x="29990504" y="2254945"/>
                  </a:lnTo>
                  <a:cubicBezTo>
                    <a:pt x="29990504" y="2290505"/>
                    <a:pt x="29961294" y="2319715"/>
                    <a:pt x="29925733" y="2319715"/>
                  </a:cubicBezTo>
                  <a:lnTo>
                    <a:pt x="124460" y="2319715"/>
                  </a:lnTo>
                  <a:cubicBezTo>
                    <a:pt x="88900" y="2319715"/>
                    <a:pt x="59690" y="2290505"/>
                    <a:pt x="59690" y="225494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9925733" y="59690"/>
                  </a:lnTo>
                  <a:moveTo>
                    <a:pt x="2992573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254945"/>
                  </a:lnTo>
                  <a:cubicBezTo>
                    <a:pt x="0" y="2323525"/>
                    <a:pt x="55880" y="2379405"/>
                    <a:pt x="124460" y="2379405"/>
                  </a:cubicBezTo>
                  <a:lnTo>
                    <a:pt x="29925733" y="2379405"/>
                  </a:lnTo>
                  <a:cubicBezTo>
                    <a:pt x="29994312" y="2379405"/>
                    <a:pt x="30050194" y="2323525"/>
                    <a:pt x="30050194" y="2254945"/>
                  </a:cubicBezTo>
                  <a:lnTo>
                    <a:pt x="30050194" y="124460"/>
                  </a:lnTo>
                  <a:cubicBezTo>
                    <a:pt x="30050194" y="55880"/>
                    <a:pt x="29994312" y="0"/>
                    <a:pt x="29925733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0" id="20"/>
          <p:cNvSpPr txBox="true"/>
          <p:nvPr/>
        </p:nvSpPr>
        <p:spPr>
          <a:xfrm rot="0">
            <a:off x="1985689" y="7822738"/>
            <a:ext cx="12615225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80"/>
              </a:lnSpc>
            </a:pPr>
            <a:r>
              <a:rPr lang="en-US" sz="3600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Save the date!</a:t>
            </a:r>
          </a:p>
        </p:txBody>
      </p:sp>
      <p:sp>
        <p:nvSpPr>
          <p:cNvPr name="Freeform 21" id="21"/>
          <p:cNvSpPr/>
          <p:nvPr/>
        </p:nvSpPr>
        <p:spPr>
          <a:xfrm flipH="false" flipV="false" rot="0">
            <a:off x="15557325" y="7758760"/>
            <a:ext cx="722792" cy="722792"/>
          </a:xfrm>
          <a:custGeom>
            <a:avLst/>
            <a:gdLst/>
            <a:ahLst/>
            <a:cxnLst/>
            <a:rect r="r" b="b" t="t" l="l"/>
            <a:pathLst>
              <a:path h="722792" w="722792">
                <a:moveTo>
                  <a:pt x="0" y="0"/>
                </a:moveTo>
                <a:lnTo>
                  <a:pt x="722792" y="0"/>
                </a:lnTo>
                <a:lnTo>
                  <a:pt x="722792" y="722793"/>
                </a:lnTo>
                <a:lnTo>
                  <a:pt x="0" y="7227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>
            <a:grpSpLocks noChangeAspect="true"/>
          </p:cNvGrpSpPr>
          <p:nvPr/>
        </p:nvGrpSpPr>
        <p:grpSpPr>
          <a:xfrm rot="0">
            <a:off x="5022806" y="1223997"/>
            <a:ext cx="2739083" cy="2828925"/>
            <a:chOff x="0" y="0"/>
            <a:chExt cx="6350000" cy="655828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74930" y="74930"/>
              <a:ext cx="6200140" cy="6408420"/>
            </a:xfrm>
            <a:custGeom>
              <a:avLst/>
              <a:gdLst/>
              <a:ahLst/>
              <a:cxnLst/>
              <a:rect r="r" b="b" t="t" l="l"/>
              <a:pathLst>
                <a:path h="6408420" w="6200140">
                  <a:moveTo>
                    <a:pt x="6200140" y="5351780"/>
                  </a:moveTo>
                  <a:cubicBezTo>
                    <a:pt x="6200140" y="5935980"/>
                    <a:pt x="5726430" y="6408420"/>
                    <a:pt x="5143500" y="6408420"/>
                  </a:cubicBezTo>
                  <a:lnTo>
                    <a:pt x="1056640" y="6408420"/>
                  </a:lnTo>
                  <a:cubicBezTo>
                    <a:pt x="472440" y="6408420"/>
                    <a:pt x="0" y="5934710"/>
                    <a:pt x="0" y="5351780"/>
                  </a:cubicBezTo>
                  <a:lnTo>
                    <a:pt x="0" y="1056640"/>
                  </a:lnTo>
                  <a:cubicBezTo>
                    <a:pt x="0" y="472440"/>
                    <a:pt x="473710" y="0"/>
                    <a:pt x="1056640" y="0"/>
                  </a:cubicBezTo>
                  <a:lnTo>
                    <a:pt x="5143500" y="0"/>
                  </a:lnTo>
                  <a:cubicBezTo>
                    <a:pt x="5727700" y="0"/>
                    <a:pt x="6200140" y="473710"/>
                    <a:pt x="6200140" y="1056640"/>
                  </a:cubicBezTo>
                  <a:lnTo>
                    <a:pt x="6200140" y="5351780"/>
                  </a:lnTo>
                  <a:close/>
                </a:path>
              </a:pathLst>
            </a:custGeom>
            <a:blipFill>
              <a:blip r:embed="rId3"/>
              <a:stretch>
                <a:fillRect l="-1679" t="0" r="-1679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350000" cy="6558280"/>
            </a:xfrm>
            <a:custGeom>
              <a:avLst/>
              <a:gdLst/>
              <a:ahLst/>
              <a:cxnLst/>
              <a:rect r="r" b="b" t="t" l="l"/>
              <a:pathLst>
                <a:path h="6558280" w="6350000">
                  <a:moveTo>
                    <a:pt x="5218430" y="6558280"/>
                  </a:moveTo>
                  <a:lnTo>
                    <a:pt x="1131570" y="6558280"/>
                  </a:lnTo>
                  <a:cubicBezTo>
                    <a:pt x="508000" y="6558280"/>
                    <a:pt x="0" y="6050280"/>
                    <a:pt x="0" y="5426710"/>
                  </a:cubicBezTo>
                  <a:lnTo>
                    <a:pt x="0" y="1131570"/>
                  </a:lnTo>
                  <a:cubicBezTo>
                    <a:pt x="0" y="508000"/>
                    <a:pt x="508000" y="0"/>
                    <a:pt x="1131570" y="0"/>
                  </a:cubicBezTo>
                  <a:lnTo>
                    <a:pt x="5218430" y="0"/>
                  </a:lnTo>
                  <a:cubicBezTo>
                    <a:pt x="5842000" y="0"/>
                    <a:pt x="6350000" y="508000"/>
                    <a:pt x="6350000" y="1131570"/>
                  </a:cubicBezTo>
                  <a:lnTo>
                    <a:pt x="6350000" y="5425440"/>
                  </a:lnTo>
                  <a:cubicBezTo>
                    <a:pt x="6350000" y="6050280"/>
                    <a:pt x="5842000" y="6558280"/>
                    <a:pt x="5218430" y="6558280"/>
                  </a:cubicBezTo>
                  <a:close/>
                  <a:moveTo>
                    <a:pt x="1131570" y="149860"/>
                  </a:moveTo>
                  <a:cubicBezTo>
                    <a:pt x="590550" y="149860"/>
                    <a:pt x="149860" y="590550"/>
                    <a:pt x="149860" y="1131570"/>
                  </a:cubicBezTo>
                  <a:lnTo>
                    <a:pt x="149860" y="5425440"/>
                  </a:lnTo>
                  <a:cubicBezTo>
                    <a:pt x="149860" y="5966460"/>
                    <a:pt x="590550" y="6407150"/>
                    <a:pt x="1131570" y="6407150"/>
                  </a:cubicBezTo>
                  <a:lnTo>
                    <a:pt x="5218430" y="6407150"/>
                  </a:lnTo>
                  <a:cubicBezTo>
                    <a:pt x="5759450" y="6407150"/>
                    <a:pt x="6200140" y="5966460"/>
                    <a:pt x="6200140" y="5425440"/>
                  </a:cubicBezTo>
                  <a:lnTo>
                    <a:pt x="6200140" y="1131570"/>
                  </a:lnTo>
                  <a:cubicBezTo>
                    <a:pt x="6200140" y="590550"/>
                    <a:pt x="5759450" y="149860"/>
                    <a:pt x="5218430" y="149860"/>
                  </a:cubicBezTo>
                  <a:lnTo>
                    <a:pt x="1131570" y="14986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7504802" y="5232907"/>
            <a:ext cx="2739083" cy="2828925"/>
            <a:chOff x="0" y="0"/>
            <a:chExt cx="6350000" cy="655828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74930" y="74930"/>
              <a:ext cx="6200140" cy="6408420"/>
            </a:xfrm>
            <a:custGeom>
              <a:avLst/>
              <a:gdLst/>
              <a:ahLst/>
              <a:cxnLst/>
              <a:rect r="r" b="b" t="t" l="l"/>
              <a:pathLst>
                <a:path h="6408420" w="6200140">
                  <a:moveTo>
                    <a:pt x="6200140" y="5351780"/>
                  </a:moveTo>
                  <a:cubicBezTo>
                    <a:pt x="6200140" y="5935980"/>
                    <a:pt x="5726430" y="6408420"/>
                    <a:pt x="5143500" y="6408420"/>
                  </a:cubicBezTo>
                  <a:lnTo>
                    <a:pt x="1056640" y="6408420"/>
                  </a:lnTo>
                  <a:cubicBezTo>
                    <a:pt x="472440" y="6408420"/>
                    <a:pt x="0" y="5934710"/>
                    <a:pt x="0" y="5351780"/>
                  </a:cubicBezTo>
                  <a:lnTo>
                    <a:pt x="0" y="1056640"/>
                  </a:lnTo>
                  <a:cubicBezTo>
                    <a:pt x="0" y="472440"/>
                    <a:pt x="473710" y="0"/>
                    <a:pt x="1056640" y="0"/>
                  </a:cubicBezTo>
                  <a:lnTo>
                    <a:pt x="5143500" y="0"/>
                  </a:lnTo>
                  <a:cubicBezTo>
                    <a:pt x="5727700" y="0"/>
                    <a:pt x="6200140" y="473710"/>
                    <a:pt x="6200140" y="1056640"/>
                  </a:cubicBezTo>
                  <a:lnTo>
                    <a:pt x="6200140" y="5351780"/>
                  </a:lnTo>
                  <a:close/>
                </a:path>
              </a:pathLst>
            </a:custGeom>
            <a:blipFill>
              <a:blip r:embed="rId4"/>
              <a:stretch>
                <a:fillRect l="0" t="-22471" r="0" b="-22471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6350000" cy="6558280"/>
            </a:xfrm>
            <a:custGeom>
              <a:avLst/>
              <a:gdLst/>
              <a:ahLst/>
              <a:cxnLst/>
              <a:rect r="r" b="b" t="t" l="l"/>
              <a:pathLst>
                <a:path h="6558280" w="6350000">
                  <a:moveTo>
                    <a:pt x="5218430" y="6558280"/>
                  </a:moveTo>
                  <a:lnTo>
                    <a:pt x="1131570" y="6558280"/>
                  </a:lnTo>
                  <a:cubicBezTo>
                    <a:pt x="508000" y="6558280"/>
                    <a:pt x="0" y="6050280"/>
                    <a:pt x="0" y="5426710"/>
                  </a:cubicBezTo>
                  <a:lnTo>
                    <a:pt x="0" y="1131570"/>
                  </a:lnTo>
                  <a:cubicBezTo>
                    <a:pt x="0" y="508000"/>
                    <a:pt x="508000" y="0"/>
                    <a:pt x="1131570" y="0"/>
                  </a:cubicBezTo>
                  <a:lnTo>
                    <a:pt x="5218430" y="0"/>
                  </a:lnTo>
                  <a:cubicBezTo>
                    <a:pt x="5842000" y="0"/>
                    <a:pt x="6350000" y="508000"/>
                    <a:pt x="6350000" y="1131570"/>
                  </a:cubicBezTo>
                  <a:lnTo>
                    <a:pt x="6350000" y="5425440"/>
                  </a:lnTo>
                  <a:cubicBezTo>
                    <a:pt x="6350000" y="6050280"/>
                    <a:pt x="5842000" y="6558280"/>
                    <a:pt x="5218430" y="6558280"/>
                  </a:cubicBezTo>
                  <a:close/>
                  <a:moveTo>
                    <a:pt x="1131570" y="149860"/>
                  </a:moveTo>
                  <a:cubicBezTo>
                    <a:pt x="590550" y="149860"/>
                    <a:pt x="149860" y="590550"/>
                    <a:pt x="149860" y="1131570"/>
                  </a:cubicBezTo>
                  <a:lnTo>
                    <a:pt x="149860" y="5425440"/>
                  </a:lnTo>
                  <a:cubicBezTo>
                    <a:pt x="149860" y="5966460"/>
                    <a:pt x="590550" y="6407150"/>
                    <a:pt x="1131570" y="6407150"/>
                  </a:cubicBezTo>
                  <a:lnTo>
                    <a:pt x="5218430" y="6407150"/>
                  </a:lnTo>
                  <a:cubicBezTo>
                    <a:pt x="5759450" y="6407150"/>
                    <a:pt x="6200140" y="5966460"/>
                    <a:pt x="6200140" y="5425440"/>
                  </a:cubicBezTo>
                  <a:lnTo>
                    <a:pt x="6200140" y="1131570"/>
                  </a:lnTo>
                  <a:cubicBezTo>
                    <a:pt x="6200140" y="590550"/>
                    <a:pt x="5759450" y="149860"/>
                    <a:pt x="5218430" y="149860"/>
                  </a:cubicBezTo>
                  <a:lnTo>
                    <a:pt x="1131570" y="14986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" id="9"/>
          <p:cNvGrpSpPr>
            <a:grpSpLocks noChangeAspect="true"/>
          </p:cNvGrpSpPr>
          <p:nvPr/>
        </p:nvGrpSpPr>
        <p:grpSpPr>
          <a:xfrm rot="0">
            <a:off x="11344490" y="5185282"/>
            <a:ext cx="2739083" cy="2828925"/>
            <a:chOff x="0" y="0"/>
            <a:chExt cx="6350000" cy="655828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74930" y="74930"/>
              <a:ext cx="6200140" cy="6408420"/>
            </a:xfrm>
            <a:custGeom>
              <a:avLst/>
              <a:gdLst/>
              <a:ahLst/>
              <a:cxnLst/>
              <a:rect r="r" b="b" t="t" l="l"/>
              <a:pathLst>
                <a:path h="6408420" w="6200140">
                  <a:moveTo>
                    <a:pt x="6200140" y="5351780"/>
                  </a:moveTo>
                  <a:cubicBezTo>
                    <a:pt x="6200140" y="5935980"/>
                    <a:pt x="5726430" y="6408420"/>
                    <a:pt x="5143500" y="6408420"/>
                  </a:cubicBezTo>
                  <a:lnTo>
                    <a:pt x="1056640" y="6408420"/>
                  </a:lnTo>
                  <a:cubicBezTo>
                    <a:pt x="472440" y="6408420"/>
                    <a:pt x="0" y="5934710"/>
                    <a:pt x="0" y="5351780"/>
                  </a:cubicBezTo>
                  <a:lnTo>
                    <a:pt x="0" y="1056640"/>
                  </a:lnTo>
                  <a:cubicBezTo>
                    <a:pt x="0" y="472440"/>
                    <a:pt x="473710" y="0"/>
                    <a:pt x="1056640" y="0"/>
                  </a:cubicBezTo>
                  <a:lnTo>
                    <a:pt x="5143500" y="0"/>
                  </a:lnTo>
                  <a:cubicBezTo>
                    <a:pt x="5727700" y="0"/>
                    <a:pt x="6200140" y="473710"/>
                    <a:pt x="6200140" y="1056640"/>
                  </a:cubicBezTo>
                  <a:lnTo>
                    <a:pt x="6200140" y="5351780"/>
                  </a:lnTo>
                  <a:close/>
                </a:path>
              </a:pathLst>
            </a:custGeom>
            <a:blipFill>
              <a:blip r:embed="rId5"/>
              <a:stretch>
                <a:fillRect l="-47341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6350000" cy="6558280"/>
            </a:xfrm>
            <a:custGeom>
              <a:avLst/>
              <a:gdLst/>
              <a:ahLst/>
              <a:cxnLst/>
              <a:rect r="r" b="b" t="t" l="l"/>
              <a:pathLst>
                <a:path h="6558280" w="6350000">
                  <a:moveTo>
                    <a:pt x="5218430" y="6558280"/>
                  </a:moveTo>
                  <a:lnTo>
                    <a:pt x="1131570" y="6558280"/>
                  </a:lnTo>
                  <a:cubicBezTo>
                    <a:pt x="508000" y="6558280"/>
                    <a:pt x="0" y="6050280"/>
                    <a:pt x="0" y="5426710"/>
                  </a:cubicBezTo>
                  <a:lnTo>
                    <a:pt x="0" y="1131570"/>
                  </a:lnTo>
                  <a:cubicBezTo>
                    <a:pt x="0" y="508000"/>
                    <a:pt x="508000" y="0"/>
                    <a:pt x="1131570" y="0"/>
                  </a:cubicBezTo>
                  <a:lnTo>
                    <a:pt x="5218430" y="0"/>
                  </a:lnTo>
                  <a:cubicBezTo>
                    <a:pt x="5842000" y="0"/>
                    <a:pt x="6350000" y="508000"/>
                    <a:pt x="6350000" y="1131570"/>
                  </a:cubicBezTo>
                  <a:lnTo>
                    <a:pt x="6350000" y="5425440"/>
                  </a:lnTo>
                  <a:cubicBezTo>
                    <a:pt x="6350000" y="6050280"/>
                    <a:pt x="5842000" y="6558280"/>
                    <a:pt x="5218430" y="6558280"/>
                  </a:cubicBezTo>
                  <a:close/>
                  <a:moveTo>
                    <a:pt x="1131570" y="149860"/>
                  </a:moveTo>
                  <a:cubicBezTo>
                    <a:pt x="590550" y="149860"/>
                    <a:pt x="149860" y="590550"/>
                    <a:pt x="149860" y="1131570"/>
                  </a:cubicBezTo>
                  <a:lnTo>
                    <a:pt x="149860" y="5425440"/>
                  </a:lnTo>
                  <a:cubicBezTo>
                    <a:pt x="149860" y="5966460"/>
                    <a:pt x="590550" y="6407150"/>
                    <a:pt x="1131570" y="6407150"/>
                  </a:cubicBezTo>
                  <a:lnTo>
                    <a:pt x="5218430" y="6407150"/>
                  </a:lnTo>
                  <a:cubicBezTo>
                    <a:pt x="5759450" y="6407150"/>
                    <a:pt x="6200140" y="5966460"/>
                    <a:pt x="6200140" y="5425440"/>
                  </a:cubicBezTo>
                  <a:lnTo>
                    <a:pt x="6200140" y="1131570"/>
                  </a:lnTo>
                  <a:cubicBezTo>
                    <a:pt x="6200140" y="590550"/>
                    <a:pt x="5759450" y="149860"/>
                    <a:pt x="5218430" y="149860"/>
                  </a:cubicBezTo>
                  <a:lnTo>
                    <a:pt x="1131570" y="14986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" id="12"/>
          <p:cNvGrpSpPr>
            <a:grpSpLocks noChangeAspect="true"/>
          </p:cNvGrpSpPr>
          <p:nvPr/>
        </p:nvGrpSpPr>
        <p:grpSpPr>
          <a:xfrm rot="0">
            <a:off x="2283723" y="5441991"/>
            <a:ext cx="2739083" cy="2828925"/>
            <a:chOff x="0" y="0"/>
            <a:chExt cx="6350000" cy="655828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74930" y="74930"/>
              <a:ext cx="6200140" cy="6408420"/>
            </a:xfrm>
            <a:custGeom>
              <a:avLst/>
              <a:gdLst/>
              <a:ahLst/>
              <a:cxnLst/>
              <a:rect r="r" b="b" t="t" l="l"/>
              <a:pathLst>
                <a:path h="6408420" w="6200140">
                  <a:moveTo>
                    <a:pt x="6200140" y="5351780"/>
                  </a:moveTo>
                  <a:cubicBezTo>
                    <a:pt x="6200140" y="5935980"/>
                    <a:pt x="5726430" y="6408420"/>
                    <a:pt x="5143500" y="6408420"/>
                  </a:cubicBezTo>
                  <a:lnTo>
                    <a:pt x="1056640" y="6408420"/>
                  </a:lnTo>
                  <a:cubicBezTo>
                    <a:pt x="472440" y="6408420"/>
                    <a:pt x="0" y="5934710"/>
                    <a:pt x="0" y="5351780"/>
                  </a:cubicBezTo>
                  <a:lnTo>
                    <a:pt x="0" y="1056640"/>
                  </a:lnTo>
                  <a:cubicBezTo>
                    <a:pt x="0" y="472440"/>
                    <a:pt x="473710" y="0"/>
                    <a:pt x="1056640" y="0"/>
                  </a:cubicBezTo>
                  <a:lnTo>
                    <a:pt x="5143500" y="0"/>
                  </a:lnTo>
                  <a:cubicBezTo>
                    <a:pt x="5727700" y="0"/>
                    <a:pt x="6200140" y="473710"/>
                    <a:pt x="6200140" y="1056640"/>
                  </a:cubicBezTo>
                  <a:lnTo>
                    <a:pt x="6200140" y="5351780"/>
                  </a:lnTo>
                  <a:close/>
                </a:path>
              </a:pathLst>
            </a:custGeom>
            <a:blipFill>
              <a:blip r:embed="rId6"/>
              <a:stretch>
                <a:fillRect l="0" t="-7533" r="0" b="-7533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350000" cy="6558280"/>
            </a:xfrm>
            <a:custGeom>
              <a:avLst/>
              <a:gdLst/>
              <a:ahLst/>
              <a:cxnLst/>
              <a:rect r="r" b="b" t="t" l="l"/>
              <a:pathLst>
                <a:path h="6558280" w="6350000">
                  <a:moveTo>
                    <a:pt x="5218430" y="6558280"/>
                  </a:moveTo>
                  <a:lnTo>
                    <a:pt x="1131570" y="6558280"/>
                  </a:lnTo>
                  <a:cubicBezTo>
                    <a:pt x="508000" y="6558280"/>
                    <a:pt x="0" y="6050280"/>
                    <a:pt x="0" y="5426710"/>
                  </a:cubicBezTo>
                  <a:lnTo>
                    <a:pt x="0" y="1131570"/>
                  </a:lnTo>
                  <a:cubicBezTo>
                    <a:pt x="0" y="508000"/>
                    <a:pt x="508000" y="0"/>
                    <a:pt x="1131570" y="0"/>
                  </a:cubicBezTo>
                  <a:lnTo>
                    <a:pt x="5218430" y="0"/>
                  </a:lnTo>
                  <a:cubicBezTo>
                    <a:pt x="5842000" y="0"/>
                    <a:pt x="6350000" y="508000"/>
                    <a:pt x="6350000" y="1131570"/>
                  </a:cubicBezTo>
                  <a:lnTo>
                    <a:pt x="6350000" y="5425440"/>
                  </a:lnTo>
                  <a:cubicBezTo>
                    <a:pt x="6350000" y="6050280"/>
                    <a:pt x="5842000" y="6558280"/>
                    <a:pt x="5218430" y="6558280"/>
                  </a:cubicBezTo>
                  <a:close/>
                  <a:moveTo>
                    <a:pt x="1131570" y="149860"/>
                  </a:moveTo>
                  <a:cubicBezTo>
                    <a:pt x="590550" y="149860"/>
                    <a:pt x="149860" y="590550"/>
                    <a:pt x="149860" y="1131570"/>
                  </a:cubicBezTo>
                  <a:lnTo>
                    <a:pt x="149860" y="5425440"/>
                  </a:lnTo>
                  <a:cubicBezTo>
                    <a:pt x="149860" y="5966460"/>
                    <a:pt x="590550" y="6407150"/>
                    <a:pt x="1131570" y="6407150"/>
                  </a:cubicBezTo>
                  <a:lnTo>
                    <a:pt x="5218430" y="6407150"/>
                  </a:lnTo>
                  <a:cubicBezTo>
                    <a:pt x="5759450" y="6407150"/>
                    <a:pt x="6200140" y="5966460"/>
                    <a:pt x="6200140" y="5425440"/>
                  </a:cubicBezTo>
                  <a:lnTo>
                    <a:pt x="6200140" y="1131570"/>
                  </a:lnTo>
                  <a:cubicBezTo>
                    <a:pt x="6200140" y="590550"/>
                    <a:pt x="5759450" y="149860"/>
                    <a:pt x="5218430" y="149860"/>
                  </a:cubicBezTo>
                  <a:lnTo>
                    <a:pt x="1131570" y="14986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" id="15"/>
          <p:cNvGrpSpPr>
            <a:grpSpLocks noChangeAspect="true"/>
          </p:cNvGrpSpPr>
          <p:nvPr/>
        </p:nvGrpSpPr>
        <p:grpSpPr>
          <a:xfrm rot="0">
            <a:off x="9722388" y="399778"/>
            <a:ext cx="2739083" cy="2828925"/>
            <a:chOff x="0" y="0"/>
            <a:chExt cx="6350000" cy="655828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74930" y="74930"/>
              <a:ext cx="6200140" cy="6408420"/>
            </a:xfrm>
            <a:custGeom>
              <a:avLst/>
              <a:gdLst/>
              <a:ahLst/>
              <a:cxnLst/>
              <a:rect r="r" b="b" t="t" l="l"/>
              <a:pathLst>
                <a:path h="6408420" w="6200140">
                  <a:moveTo>
                    <a:pt x="6200140" y="5351780"/>
                  </a:moveTo>
                  <a:cubicBezTo>
                    <a:pt x="6200140" y="5935980"/>
                    <a:pt x="5726430" y="6408420"/>
                    <a:pt x="5143500" y="6408420"/>
                  </a:cubicBezTo>
                  <a:lnTo>
                    <a:pt x="1056640" y="6408420"/>
                  </a:lnTo>
                  <a:cubicBezTo>
                    <a:pt x="472440" y="6408420"/>
                    <a:pt x="0" y="5934710"/>
                    <a:pt x="0" y="5351780"/>
                  </a:cubicBezTo>
                  <a:lnTo>
                    <a:pt x="0" y="1056640"/>
                  </a:lnTo>
                  <a:cubicBezTo>
                    <a:pt x="0" y="472440"/>
                    <a:pt x="473710" y="0"/>
                    <a:pt x="1056640" y="0"/>
                  </a:cubicBezTo>
                  <a:lnTo>
                    <a:pt x="5143500" y="0"/>
                  </a:lnTo>
                  <a:cubicBezTo>
                    <a:pt x="5727700" y="0"/>
                    <a:pt x="6200140" y="473710"/>
                    <a:pt x="6200140" y="1056640"/>
                  </a:cubicBezTo>
                  <a:lnTo>
                    <a:pt x="6200140" y="5351780"/>
                  </a:lnTo>
                  <a:close/>
                </a:path>
              </a:pathLst>
            </a:custGeom>
            <a:blipFill>
              <a:blip r:embed="rId7"/>
              <a:stretch>
                <a:fillRect l="-1679" t="0" r="-1679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6350000" cy="6558280"/>
            </a:xfrm>
            <a:custGeom>
              <a:avLst/>
              <a:gdLst/>
              <a:ahLst/>
              <a:cxnLst/>
              <a:rect r="r" b="b" t="t" l="l"/>
              <a:pathLst>
                <a:path h="6558280" w="6350000">
                  <a:moveTo>
                    <a:pt x="5218430" y="6558280"/>
                  </a:moveTo>
                  <a:lnTo>
                    <a:pt x="1131570" y="6558280"/>
                  </a:lnTo>
                  <a:cubicBezTo>
                    <a:pt x="508000" y="6558280"/>
                    <a:pt x="0" y="6050280"/>
                    <a:pt x="0" y="5426710"/>
                  </a:cubicBezTo>
                  <a:lnTo>
                    <a:pt x="0" y="1131570"/>
                  </a:lnTo>
                  <a:cubicBezTo>
                    <a:pt x="0" y="508000"/>
                    <a:pt x="508000" y="0"/>
                    <a:pt x="1131570" y="0"/>
                  </a:cubicBezTo>
                  <a:lnTo>
                    <a:pt x="5218430" y="0"/>
                  </a:lnTo>
                  <a:cubicBezTo>
                    <a:pt x="5842000" y="0"/>
                    <a:pt x="6350000" y="508000"/>
                    <a:pt x="6350000" y="1131570"/>
                  </a:cubicBezTo>
                  <a:lnTo>
                    <a:pt x="6350000" y="5425440"/>
                  </a:lnTo>
                  <a:cubicBezTo>
                    <a:pt x="6350000" y="6050280"/>
                    <a:pt x="5842000" y="6558280"/>
                    <a:pt x="5218430" y="6558280"/>
                  </a:cubicBezTo>
                  <a:close/>
                  <a:moveTo>
                    <a:pt x="1131570" y="149860"/>
                  </a:moveTo>
                  <a:cubicBezTo>
                    <a:pt x="590550" y="149860"/>
                    <a:pt x="149860" y="590550"/>
                    <a:pt x="149860" y="1131570"/>
                  </a:cubicBezTo>
                  <a:lnTo>
                    <a:pt x="149860" y="5425440"/>
                  </a:lnTo>
                  <a:cubicBezTo>
                    <a:pt x="149860" y="5966460"/>
                    <a:pt x="590550" y="6407150"/>
                    <a:pt x="1131570" y="6407150"/>
                  </a:cubicBezTo>
                  <a:lnTo>
                    <a:pt x="5218430" y="6407150"/>
                  </a:lnTo>
                  <a:cubicBezTo>
                    <a:pt x="5759450" y="6407150"/>
                    <a:pt x="6200140" y="5966460"/>
                    <a:pt x="6200140" y="5425440"/>
                  </a:cubicBezTo>
                  <a:lnTo>
                    <a:pt x="6200140" y="1131570"/>
                  </a:lnTo>
                  <a:cubicBezTo>
                    <a:pt x="6200140" y="590550"/>
                    <a:pt x="5759450" y="149860"/>
                    <a:pt x="5218430" y="149860"/>
                  </a:cubicBezTo>
                  <a:lnTo>
                    <a:pt x="1131570" y="14986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" id="18"/>
          <p:cNvGrpSpPr>
            <a:grpSpLocks noChangeAspect="true"/>
          </p:cNvGrpSpPr>
          <p:nvPr/>
        </p:nvGrpSpPr>
        <p:grpSpPr>
          <a:xfrm rot="0">
            <a:off x="14421970" y="1223997"/>
            <a:ext cx="2739083" cy="2828925"/>
            <a:chOff x="0" y="0"/>
            <a:chExt cx="6350000" cy="655828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74930" y="74930"/>
              <a:ext cx="6200140" cy="6408420"/>
            </a:xfrm>
            <a:custGeom>
              <a:avLst/>
              <a:gdLst/>
              <a:ahLst/>
              <a:cxnLst/>
              <a:rect r="r" b="b" t="t" l="l"/>
              <a:pathLst>
                <a:path h="6408420" w="6200140">
                  <a:moveTo>
                    <a:pt x="6200140" y="5351780"/>
                  </a:moveTo>
                  <a:cubicBezTo>
                    <a:pt x="6200140" y="5935980"/>
                    <a:pt x="5726430" y="6408420"/>
                    <a:pt x="5143500" y="6408420"/>
                  </a:cubicBezTo>
                  <a:lnTo>
                    <a:pt x="1056640" y="6408420"/>
                  </a:lnTo>
                  <a:cubicBezTo>
                    <a:pt x="472440" y="6408420"/>
                    <a:pt x="0" y="5934710"/>
                    <a:pt x="0" y="5351780"/>
                  </a:cubicBezTo>
                  <a:lnTo>
                    <a:pt x="0" y="1056640"/>
                  </a:lnTo>
                  <a:cubicBezTo>
                    <a:pt x="0" y="472440"/>
                    <a:pt x="473710" y="0"/>
                    <a:pt x="1056640" y="0"/>
                  </a:cubicBezTo>
                  <a:lnTo>
                    <a:pt x="5143500" y="0"/>
                  </a:lnTo>
                  <a:cubicBezTo>
                    <a:pt x="5727700" y="0"/>
                    <a:pt x="6200140" y="473710"/>
                    <a:pt x="6200140" y="1056640"/>
                  </a:cubicBezTo>
                  <a:lnTo>
                    <a:pt x="6200140" y="5351780"/>
                  </a:lnTo>
                  <a:close/>
                </a:path>
              </a:pathLst>
            </a:custGeom>
            <a:blipFill>
              <a:blip r:embed="rId8"/>
              <a:stretch>
                <a:fillRect l="-5986" t="0" r="-5986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6350000" cy="6558280"/>
            </a:xfrm>
            <a:custGeom>
              <a:avLst/>
              <a:gdLst/>
              <a:ahLst/>
              <a:cxnLst/>
              <a:rect r="r" b="b" t="t" l="l"/>
              <a:pathLst>
                <a:path h="6558280" w="6350000">
                  <a:moveTo>
                    <a:pt x="5218430" y="6558280"/>
                  </a:moveTo>
                  <a:lnTo>
                    <a:pt x="1131570" y="6558280"/>
                  </a:lnTo>
                  <a:cubicBezTo>
                    <a:pt x="508000" y="6558280"/>
                    <a:pt x="0" y="6050280"/>
                    <a:pt x="0" y="5426710"/>
                  </a:cubicBezTo>
                  <a:lnTo>
                    <a:pt x="0" y="1131570"/>
                  </a:lnTo>
                  <a:cubicBezTo>
                    <a:pt x="0" y="508000"/>
                    <a:pt x="508000" y="0"/>
                    <a:pt x="1131570" y="0"/>
                  </a:cubicBezTo>
                  <a:lnTo>
                    <a:pt x="5218430" y="0"/>
                  </a:lnTo>
                  <a:cubicBezTo>
                    <a:pt x="5842000" y="0"/>
                    <a:pt x="6350000" y="508000"/>
                    <a:pt x="6350000" y="1131570"/>
                  </a:cubicBezTo>
                  <a:lnTo>
                    <a:pt x="6350000" y="5425440"/>
                  </a:lnTo>
                  <a:cubicBezTo>
                    <a:pt x="6350000" y="6050280"/>
                    <a:pt x="5842000" y="6558280"/>
                    <a:pt x="5218430" y="6558280"/>
                  </a:cubicBezTo>
                  <a:close/>
                  <a:moveTo>
                    <a:pt x="1131570" y="149860"/>
                  </a:moveTo>
                  <a:cubicBezTo>
                    <a:pt x="590550" y="149860"/>
                    <a:pt x="149860" y="590550"/>
                    <a:pt x="149860" y="1131570"/>
                  </a:cubicBezTo>
                  <a:lnTo>
                    <a:pt x="149860" y="5425440"/>
                  </a:lnTo>
                  <a:cubicBezTo>
                    <a:pt x="149860" y="5966460"/>
                    <a:pt x="590550" y="6407150"/>
                    <a:pt x="1131570" y="6407150"/>
                  </a:cubicBezTo>
                  <a:lnTo>
                    <a:pt x="5218430" y="6407150"/>
                  </a:lnTo>
                  <a:cubicBezTo>
                    <a:pt x="5759450" y="6407150"/>
                    <a:pt x="6200140" y="5966460"/>
                    <a:pt x="6200140" y="5425440"/>
                  </a:cubicBezTo>
                  <a:lnTo>
                    <a:pt x="6200140" y="1131570"/>
                  </a:lnTo>
                  <a:cubicBezTo>
                    <a:pt x="6200140" y="590550"/>
                    <a:pt x="5759450" y="149860"/>
                    <a:pt x="5218430" y="149860"/>
                  </a:cubicBezTo>
                  <a:lnTo>
                    <a:pt x="1131570" y="14986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1" id="21"/>
          <p:cNvGrpSpPr/>
          <p:nvPr/>
        </p:nvGrpSpPr>
        <p:grpSpPr>
          <a:xfrm rot="0">
            <a:off x="5022806" y="4208664"/>
            <a:ext cx="2739083" cy="824218"/>
            <a:chOff x="0" y="0"/>
            <a:chExt cx="2995120" cy="90126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31750" y="31750"/>
              <a:ext cx="2931620" cy="837762"/>
            </a:xfrm>
            <a:custGeom>
              <a:avLst/>
              <a:gdLst/>
              <a:ahLst/>
              <a:cxnLst/>
              <a:rect r="r" b="b" t="t" l="l"/>
              <a:pathLst>
                <a:path h="837762" w="2931620">
                  <a:moveTo>
                    <a:pt x="2838910" y="837762"/>
                  </a:moveTo>
                  <a:lnTo>
                    <a:pt x="92710" y="837762"/>
                  </a:lnTo>
                  <a:cubicBezTo>
                    <a:pt x="41910" y="837762"/>
                    <a:pt x="0" y="795852"/>
                    <a:pt x="0" y="745052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837640" y="0"/>
                  </a:lnTo>
                  <a:cubicBezTo>
                    <a:pt x="2888440" y="0"/>
                    <a:pt x="2930350" y="41910"/>
                    <a:pt x="2930350" y="92710"/>
                  </a:cubicBezTo>
                  <a:lnTo>
                    <a:pt x="2930350" y="743782"/>
                  </a:lnTo>
                  <a:cubicBezTo>
                    <a:pt x="2931620" y="795852"/>
                    <a:pt x="2889710" y="837762"/>
                    <a:pt x="2838910" y="837762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2995120" cy="901262"/>
            </a:xfrm>
            <a:custGeom>
              <a:avLst/>
              <a:gdLst/>
              <a:ahLst/>
              <a:cxnLst/>
              <a:rect r="r" b="b" t="t" l="l"/>
              <a:pathLst>
                <a:path h="901262" w="2995120">
                  <a:moveTo>
                    <a:pt x="2870660" y="59690"/>
                  </a:moveTo>
                  <a:cubicBezTo>
                    <a:pt x="2906220" y="59690"/>
                    <a:pt x="2935430" y="88900"/>
                    <a:pt x="2935430" y="124460"/>
                  </a:cubicBezTo>
                  <a:lnTo>
                    <a:pt x="2935430" y="776802"/>
                  </a:lnTo>
                  <a:cubicBezTo>
                    <a:pt x="2935430" y="812362"/>
                    <a:pt x="2906220" y="841572"/>
                    <a:pt x="2870660" y="841572"/>
                  </a:cubicBezTo>
                  <a:lnTo>
                    <a:pt x="124460" y="841572"/>
                  </a:lnTo>
                  <a:cubicBezTo>
                    <a:pt x="88900" y="841572"/>
                    <a:pt x="59690" y="812362"/>
                    <a:pt x="59690" y="776802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870660" y="59690"/>
                  </a:lnTo>
                  <a:moveTo>
                    <a:pt x="287066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776802"/>
                  </a:lnTo>
                  <a:cubicBezTo>
                    <a:pt x="0" y="845382"/>
                    <a:pt x="55880" y="901262"/>
                    <a:pt x="124460" y="901262"/>
                  </a:cubicBezTo>
                  <a:lnTo>
                    <a:pt x="2870660" y="901262"/>
                  </a:lnTo>
                  <a:cubicBezTo>
                    <a:pt x="2939240" y="901262"/>
                    <a:pt x="2995120" y="845382"/>
                    <a:pt x="2995120" y="776802"/>
                  </a:cubicBezTo>
                  <a:lnTo>
                    <a:pt x="2995120" y="124460"/>
                  </a:lnTo>
                  <a:cubicBezTo>
                    <a:pt x="2995120" y="55880"/>
                    <a:pt x="2939240" y="0"/>
                    <a:pt x="287066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4" id="24"/>
          <p:cNvGrpSpPr/>
          <p:nvPr/>
        </p:nvGrpSpPr>
        <p:grpSpPr>
          <a:xfrm rot="0">
            <a:off x="895445" y="1223997"/>
            <a:ext cx="3779883" cy="1414462"/>
            <a:chOff x="0" y="0"/>
            <a:chExt cx="5039844" cy="1885950"/>
          </a:xfrm>
        </p:grpSpPr>
        <p:grpSp>
          <p:nvGrpSpPr>
            <p:cNvPr name="Group 25" id="25"/>
            <p:cNvGrpSpPr/>
            <p:nvPr/>
          </p:nvGrpSpPr>
          <p:grpSpPr>
            <a:xfrm rot="0">
              <a:off x="262914" y="282688"/>
              <a:ext cx="4776929" cy="1603262"/>
              <a:chOff x="0" y="0"/>
              <a:chExt cx="2995120" cy="1005240"/>
            </a:xfrm>
          </p:grpSpPr>
          <p:sp>
            <p:nvSpPr>
              <p:cNvPr name="Freeform 26" id="26"/>
              <p:cNvSpPr/>
              <p:nvPr/>
            </p:nvSpPr>
            <p:spPr>
              <a:xfrm flipH="false" flipV="false" rot="0">
                <a:off x="31750" y="31750"/>
                <a:ext cx="2931620" cy="941740"/>
              </a:xfrm>
              <a:custGeom>
                <a:avLst/>
                <a:gdLst/>
                <a:ahLst/>
                <a:cxnLst/>
                <a:rect r="r" b="b" t="t" l="l"/>
                <a:pathLst>
                  <a:path h="941740" w="2931620">
                    <a:moveTo>
                      <a:pt x="2838910" y="941740"/>
                    </a:moveTo>
                    <a:lnTo>
                      <a:pt x="92710" y="941740"/>
                    </a:lnTo>
                    <a:cubicBezTo>
                      <a:pt x="41910" y="941740"/>
                      <a:pt x="0" y="899830"/>
                      <a:pt x="0" y="849030"/>
                    </a:cubicBezTo>
                    <a:lnTo>
                      <a:pt x="0" y="92710"/>
                    </a:lnTo>
                    <a:cubicBezTo>
                      <a:pt x="0" y="41910"/>
                      <a:pt x="41910" y="0"/>
                      <a:pt x="92710" y="0"/>
                    </a:cubicBezTo>
                    <a:lnTo>
                      <a:pt x="2837640" y="0"/>
                    </a:lnTo>
                    <a:cubicBezTo>
                      <a:pt x="2888440" y="0"/>
                      <a:pt x="2930350" y="41910"/>
                      <a:pt x="2930350" y="92710"/>
                    </a:cubicBezTo>
                    <a:lnTo>
                      <a:pt x="2930350" y="847761"/>
                    </a:lnTo>
                    <a:cubicBezTo>
                      <a:pt x="2931620" y="899830"/>
                      <a:pt x="2889710" y="941740"/>
                      <a:pt x="2838910" y="94174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27" id="27"/>
              <p:cNvSpPr/>
              <p:nvPr/>
            </p:nvSpPr>
            <p:spPr>
              <a:xfrm flipH="false" flipV="false" rot="0">
                <a:off x="0" y="0"/>
                <a:ext cx="2995120" cy="1005241"/>
              </a:xfrm>
              <a:custGeom>
                <a:avLst/>
                <a:gdLst/>
                <a:ahLst/>
                <a:cxnLst/>
                <a:rect r="r" b="b" t="t" l="l"/>
                <a:pathLst>
                  <a:path h="1005241" w="2995120">
                    <a:moveTo>
                      <a:pt x="2870660" y="59690"/>
                    </a:moveTo>
                    <a:cubicBezTo>
                      <a:pt x="2906220" y="59690"/>
                      <a:pt x="2935430" y="88900"/>
                      <a:pt x="2935430" y="124460"/>
                    </a:cubicBezTo>
                    <a:lnTo>
                      <a:pt x="2935430" y="880781"/>
                    </a:lnTo>
                    <a:cubicBezTo>
                      <a:pt x="2935430" y="916341"/>
                      <a:pt x="2906220" y="945551"/>
                      <a:pt x="2870660" y="945551"/>
                    </a:cubicBezTo>
                    <a:lnTo>
                      <a:pt x="124460" y="945551"/>
                    </a:lnTo>
                    <a:cubicBezTo>
                      <a:pt x="88900" y="945551"/>
                      <a:pt x="59690" y="916341"/>
                      <a:pt x="59690" y="880781"/>
                    </a:cubicBezTo>
                    <a:lnTo>
                      <a:pt x="59690" y="124460"/>
                    </a:lnTo>
                    <a:cubicBezTo>
                      <a:pt x="59690" y="88900"/>
                      <a:pt x="88900" y="59690"/>
                      <a:pt x="124460" y="59690"/>
                    </a:cubicBezTo>
                    <a:lnTo>
                      <a:pt x="2870660" y="59690"/>
                    </a:lnTo>
                    <a:moveTo>
                      <a:pt x="2870660" y="0"/>
                    </a:moveTo>
                    <a:lnTo>
                      <a:pt x="124460" y="0"/>
                    </a:lnTo>
                    <a:cubicBezTo>
                      <a:pt x="55880" y="0"/>
                      <a:pt x="0" y="55880"/>
                      <a:pt x="0" y="124460"/>
                    </a:cubicBezTo>
                    <a:lnTo>
                      <a:pt x="0" y="880781"/>
                    </a:lnTo>
                    <a:cubicBezTo>
                      <a:pt x="0" y="949361"/>
                      <a:pt x="55880" y="1005241"/>
                      <a:pt x="124460" y="1005241"/>
                    </a:cubicBezTo>
                    <a:lnTo>
                      <a:pt x="2870660" y="1005241"/>
                    </a:lnTo>
                    <a:cubicBezTo>
                      <a:pt x="2939240" y="1005241"/>
                      <a:pt x="2995120" y="949361"/>
                      <a:pt x="2995120" y="880781"/>
                    </a:cubicBezTo>
                    <a:lnTo>
                      <a:pt x="2995120" y="124460"/>
                    </a:lnTo>
                    <a:cubicBezTo>
                      <a:pt x="2995120" y="55880"/>
                      <a:pt x="2939240" y="0"/>
                      <a:pt x="2870660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grpSp>
          <p:nvGrpSpPr>
            <p:cNvPr name="Group 28" id="28"/>
            <p:cNvGrpSpPr/>
            <p:nvPr/>
          </p:nvGrpSpPr>
          <p:grpSpPr>
            <a:xfrm rot="0">
              <a:off x="0" y="0"/>
              <a:ext cx="4776929" cy="1603262"/>
              <a:chOff x="0" y="0"/>
              <a:chExt cx="2995120" cy="1005240"/>
            </a:xfrm>
          </p:grpSpPr>
          <p:sp>
            <p:nvSpPr>
              <p:cNvPr name="Freeform 29" id="29"/>
              <p:cNvSpPr/>
              <p:nvPr/>
            </p:nvSpPr>
            <p:spPr>
              <a:xfrm flipH="false" flipV="false" rot="0">
                <a:off x="31750" y="31750"/>
                <a:ext cx="2931620" cy="941740"/>
              </a:xfrm>
              <a:custGeom>
                <a:avLst/>
                <a:gdLst/>
                <a:ahLst/>
                <a:cxnLst/>
                <a:rect r="r" b="b" t="t" l="l"/>
                <a:pathLst>
                  <a:path h="941740" w="2931620">
                    <a:moveTo>
                      <a:pt x="2838910" y="941740"/>
                    </a:moveTo>
                    <a:lnTo>
                      <a:pt x="92710" y="941740"/>
                    </a:lnTo>
                    <a:cubicBezTo>
                      <a:pt x="41910" y="941740"/>
                      <a:pt x="0" y="899830"/>
                      <a:pt x="0" y="849030"/>
                    </a:cubicBezTo>
                    <a:lnTo>
                      <a:pt x="0" y="92710"/>
                    </a:lnTo>
                    <a:cubicBezTo>
                      <a:pt x="0" y="41910"/>
                      <a:pt x="41910" y="0"/>
                      <a:pt x="92710" y="0"/>
                    </a:cubicBezTo>
                    <a:lnTo>
                      <a:pt x="2837640" y="0"/>
                    </a:lnTo>
                    <a:cubicBezTo>
                      <a:pt x="2888440" y="0"/>
                      <a:pt x="2930350" y="41910"/>
                      <a:pt x="2930350" y="92710"/>
                    </a:cubicBezTo>
                    <a:lnTo>
                      <a:pt x="2930350" y="847761"/>
                    </a:lnTo>
                    <a:cubicBezTo>
                      <a:pt x="2931620" y="899830"/>
                      <a:pt x="2889710" y="941740"/>
                      <a:pt x="2838910" y="94174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30" id="30"/>
              <p:cNvSpPr/>
              <p:nvPr/>
            </p:nvSpPr>
            <p:spPr>
              <a:xfrm flipH="false" flipV="false" rot="0">
                <a:off x="0" y="0"/>
                <a:ext cx="2995120" cy="1005241"/>
              </a:xfrm>
              <a:custGeom>
                <a:avLst/>
                <a:gdLst/>
                <a:ahLst/>
                <a:cxnLst/>
                <a:rect r="r" b="b" t="t" l="l"/>
                <a:pathLst>
                  <a:path h="1005241" w="2995120">
                    <a:moveTo>
                      <a:pt x="2870660" y="59690"/>
                    </a:moveTo>
                    <a:cubicBezTo>
                      <a:pt x="2906220" y="59690"/>
                      <a:pt x="2935430" y="88900"/>
                      <a:pt x="2935430" y="124460"/>
                    </a:cubicBezTo>
                    <a:lnTo>
                      <a:pt x="2935430" y="880781"/>
                    </a:lnTo>
                    <a:cubicBezTo>
                      <a:pt x="2935430" y="916341"/>
                      <a:pt x="2906220" y="945551"/>
                      <a:pt x="2870660" y="945551"/>
                    </a:cubicBezTo>
                    <a:lnTo>
                      <a:pt x="124460" y="945551"/>
                    </a:lnTo>
                    <a:cubicBezTo>
                      <a:pt x="88900" y="945551"/>
                      <a:pt x="59690" y="916341"/>
                      <a:pt x="59690" y="880781"/>
                    </a:cubicBezTo>
                    <a:lnTo>
                      <a:pt x="59690" y="124460"/>
                    </a:lnTo>
                    <a:cubicBezTo>
                      <a:pt x="59690" y="88900"/>
                      <a:pt x="88900" y="59690"/>
                      <a:pt x="124460" y="59690"/>
                    </a:cubicBezTo>
                    <a:lnTo>
                      <a:pt x="2870660" y="59690"/>
                    </a:lnTo>
                    <a:moveTo>
                      <a:pt x="2870660" y="0"/>
                    </a:moveTo>
                    <a:lnTo>
                      <a:pt x="124460" y="0"/>
                    </a:lnTo>
                    <a:cubicBezTo>
                      <a:pt x="55880" y="0"/>
                      <a:pt x="0" y="55880"/>
                      <a:pt x="0" y="124460"/>
                    </a:cubicBezTo>
                    <a:lnTo>
                      <a:pt x="0" y="880781"/>
                    </a:lnTo>
                    <a:cubicBezTo>
                      <a:pt x="0" y="949361"/>
                      <a:pt x="55880" y="1005241"/>
                      <a:pt x="124460" y="1005241"/>
                    </a:cubicBezTo>
                    <a:lnTo>
                      <a:pt x="2870660" y="1005241"/>
                    </a:lnTo>
                    <a:cubicBezTo>
                      <a:pt x="2939240" y="1005241"/>
                      <a:pt x="2995120" y="949361"/>
                      <a:pt x="2995120" y="880781"/>
                    </a:cubicBezTo>
                    <a:lnTo>
                      <a:pt x="2995120" y="124460"/>
                    </a:lnTo>
                    <a:cubicBezTo>
                      <a:pt x="2995120" y="55880"/>
                      <a:pt x="2939240" y="0"/>
                      <a:pt x="2870660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</p:grpSp>
      <p:grpSp>
        <p:nvGrpSpPr>
          <p:cNvPr name="Group 31" id="31"/>
          <p:cNvGrpSpPr/>
          <p:nvPr/>
        </p:nvGrpSpPr>
        <p:grpSpPr>
          <a:xfrm rot="0">
            <a:off x="7504802" y="8217575"/>
            <a:ext cx="3147842" cy="824218"/>
            <a:chOff x="0" y="0"/>
            <a:chExt cx="3442088" cy="901262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31750" y="31750"/>
              <a:ext cx="3378588" cy="837762"/>
            </a:xfrm>
            <a:custGeom>
              <a:avLst/>
              <a:gdLst/>
              <a:ahLst/>
              <a:cxnLst/>
              <a:rect r="r" b="b" t="t" l="l"/>
              <a:pathLst>
                <a:path h="837762" w="3378588">
                  <a:moveTo>
                    <a:pt x="3285878" y="837762"/>
                  </a:moveTo>
                  <a:lnTo>
                    <a:pt x="92710" y="837762"/>
                  </a:lnTo>
                  <a:cubicBezTo>
                    <a:pt x="41910" y="837762"/>
                    <a:pt x="0" y="795852"/>
                    <a:pt x="0" y="745052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284608" y="0"/>
                  </a:lnTo>
                  <a:cubicBezTo>
                    <a:pt x="3335408" y="0"/>
                    <a:pt x="3377318" y="41910"/>
                    <a:pt x="3377318" y="92710"/>
                  </a:cubicBezTo>
                  <a:lnTo>
                    <a:pt x="3377318" y="743782"/>
                  </a:lnTo>
                  <a:cubicBezTo>
                    <a:pt x="3378588" y="795852"/>
                    <a:pt x="3336678" y="837762"/>
                    <a:pt x="3285878" y="837762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3442088" cy="901262"/>
            </a:xfrm>
            <a:custGeom>
              <a:avLst/>
              <a:gdLst/>
              <a:ahLst/>
              <a:cxnLst/>
              <a:rect r="r" b="b" t="t" l="l"/>
              <a:pathLst>
                <a:path h="901262" w="3442088">
                  <a:moveTo>
                    <a:pt x="3317628" y="59690"/>
                  </a:moveTo>
                  <a:cubicBezTo>
                    <a:pt x="3353188" y="59690"/>
                    <a:pt x="3382398" y="88900"/>
                    <a:pt x="3382398" y="124460"/>
                  </a:cubicBezTo>
                  <a:lnTo>
                    <a:pt x="3382398" y="776802"/>
                  </a:lnTo>
                  <a:cubicBezTo>
                    <a:pt x="3382398" y="812362"/>
                    <a:pt x="3353188" y="841572"/>
                    <a:pt x="3317628" y="841572"/>
                  </a:cubicBezTo>
                  <a:lnTo>
                    <a:pt x="124460" y="841572"/>
                  </a:lnTo>
                  <a:cubicBezTo>
                    <a:pt x="88900" y="841572"/>
                    <a:pt x="59690" y="812362"/>
                    <a:pt x="59690" y="776802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317628" y="59690"/>
                  </a:lnTo>
                  <a:moveTo>
                    <a:pt x="331762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776802"/>
                  </a:lnTo>
                  <a:cubicBezTo>
                    <a:pt x="0" y="845382"/>
                    <a:pt x="55880" y="901262"/>
                    <a:pt x="124460" y="901262"/>
                  </a:cubicBezTo>
                  <a:lnTo>
                    <a:pt x="3317628" y="901262"/>
                  </a:lnTo>
                  <a:cubicBezTo>
                    <a:pt x="3386208" y="901262"/>
                    <a:pt x="3442088" y="845382"/>
                    <a:pt x="3442088" y="776802"/>
                  </a:cubicBezTo>
                  <a:lnTo>
                    <a:pt x="3442088" y="124460"/>
                  </a:lnTo>
                  <a:cubicBezTo>
                    <a:pt x="3442088" y="55880"/>
                    <a:pt x="3386208" y="0"/>
                    <a:pt x="3317628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4" id="34"/>
          <p:cNvGrpSpPr/>
          <p:nvPr/>
        </p:nvGrpSpPr>
        <p:grpSpPr>
          <a:xfrm rot="0">
            <a:off x="11344490" y="8169950"/>
            <a:ext cx="2739083" cy="1339219"/>
            <a:chOff x="0" y="0"/>
            <a:chExt cx="2995120" cy="1464403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31750" y="31750"/>
              <a:ext cx="2931620" cy="1400903"/>
            </a:xfrm>
            <a:custGeom>
              <a:avLst/>
              <a:gdLst/>
              <a:ahLst/>
              <a:cxnLst/>
              <a:rect r="r" b="b" t="t" l="l"/>
              <a:pathLst>
                <a:path h="1400903" w="2931620">
                  <a:moveTo>
                    <a:pt x="2838910" y="1400903"/>
                  </a:moveTo>
                  <a:lnTo>
                    <a:pt x="92710" y="1400903"/>
                  </a:lnTo>
                  <a:cubicBezTo>
                    <a:pt x="41910" y="1400903"/>
                    <a:pt x="0" y="1358993"/>
                    <a:pt x="0" y="1308193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837640" y="0"/>
                  </a:lnTo>
                  <a:cubicBezTo>
                    <a:pt x="2888440" y="0"/>
                    <a:pt x="2930350" y="41910"/>
                    <a:pt x="2930350" y="92710"/>
                  </a:cubicBezTo>
                  <a:lnTo>
                    <a:pt x="2930350" y="1306923"/>
                  </a:lnTo>
                  <a:cubicBezTo>
                    <a:pt x="2931620" y="1358993"/>
                    <a:pt x="2889710" y="1400903"/>
                    <a:pt x="2838910" y="1400903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2995120" cy="1464403"/>
            </a:xfrm>
            <a:custGeom>
              <a:avLst/>
              <a:gdLst/>
              <a:ahLst/>
              <a:cxnLst/>
              <a:rect r="r" b="b" t="t" l="l"/>
              <a:pathLst>
                <a:path h="1464403" w="2995120">
                  <a:moveTo>
                    <a:pt x="2870660" y="59690"/>
                  </a:moveTo>
                  <a:cubicBezTo>
                    <a:pt x="2906220" y="59690"/>
                    <a:pt x="2935430" y="88900"/>
                    <a:pt x="2935430" y="124460"/>
                  </a:cubicBezTo>
                  <a:lnTo>
                    <a:pt x="2935430" y="1339943"/>
                  </a:lnTo>
                  <a:cubicBezTo>
                    <a:pt x="2935430" y="1375503"/>
                    <a:pt x="2906220" y="1404713"/>
                    <a:pt x="2870660" y="1404713"/>
                  </a:cubicBezTo>
                  <a:lnTo>
                    <a:pt x="124460" y="1404713"/>
                  </a:lnTo>
                  <a:cubicBezTo>
                    <a:pt x="88900" y="1404713"/>
                    <a:pt x="59690" y="1375503"/>
                    <a:pt x="59690" y="133994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870660" y="59690"/>
                  </a:lnTo>
                  <a:moveTo>
                    <a:pt x="287066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39943"/>
                  </a:lnTo>
                  <a:cubicBezTo>
                    <a:pt x="0" y="1408523"/>
                    <a:pt x="55880" y="1464403"/>
                    <a:pt x="124460" y="1464403"/>
                  </a:cubicBezTo>
                  <a:lnTo>
                    <a:pt x="2870660" y="1464403"/>
                  </a:lnTo>
                  <a:cubicBezTo>
                    <a:pt x="2939240" y="1464403"/>
                    <a:pt x="2995120" y="1408523"/>
                    <a:pt x="2995120" y="1339943"/>
                  </a:cubicBezTo>
                  <a:lnTo>
                    <a:pt x="2995120" y="124460"/>
                  </a:lnTo>
                  <a:cubicBezTo>
                    <a:pt x="2995120" y="55880"/>
                    <a:pt x="2939240" y="0"/>
                    <a:pt x="287066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7" id="37"/>
          <p:cNvGrpSpPr/>
          <p:nvPr/>
        </p:nvGrpSpPr>
        <p:grpSpPr>
          <a:xfrm rot="0">
            <a:off x="2283723" y="8426658"/>
            <a:ext cx="2739083" cy="1232977"/>
            <a:chOff x="0" y="0"/>
            <a:chExt cx="2995120" cy="1348230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31750" y="31750"/>
              <a:ext cx="2931620" cy="1284730"/>
            </a:xfrm>
            <a:custGeom>
              <a:avLst/>
              <a:gdLst/>
              <a:ahLst/>
              <a:cxnLst/>
              <a:rect r="r" b="b" t="t" l="l"/>
              <a:pathLst>
                <a:path h="1284730" w="2931620">
                  <a:moveTo>
                    <a:pt x="2838910" y="1284730"/>
                  </a:moveTo>
                  <a:lnTo>
                    <a:pt x="92710" y="1284730"/>
                  </a:lnTo>
                  <a:cubicBezTo>
                    <a:pt x="41910" y="1284730"/>
                    <a:pt x="0" y="1242820"/>
                    <a:pt x="0" y="1192020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837640" y="0"/>
                  </a:lnTo>
                  <a:cubicBezTo>
                    <a:pt x="2888440" y="0"/>
                    <a:pt x="2930350" y="41910"/>
                    <a:pt x="2930350" y="92710"/>
                  </a:cubicBezTo>
                  <a:lnTo>
                    <a:pt x="2930350" y="1190750"/>
                  </a:lnTo>
                  <a:cubicBezTo>
                    <a:pt x="2931620" y="1242820"/>
                    <a:pt x="2889710" y="1284730"/>
                    <a:pt x="2838910" y="128473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2995120" cy="1348231"/>
            </a:xfrm>
            <a:custGeom>
              <a:avLst/>
              <a:gdLst/>
              <a:ahLst/>
              <a:cxnLst/>
              <a:rect r="r" b="b" t="t" l="l"/>
              <a:pathLst>
                <a:path h="1348231" w="2995120">
                  <a:moveTo>
                    <a:pt x="2870660" y="59690"/>
                  </a:moveTo>
                  <a:cubicBezTo>
                    <a:pt x="2906220" y="59690"/>
                    <a:pt x="2935430" y="88900"/>
                    <a:pt x="2935430" y="124460"/>
                  </a:cubicBezTo>
                  <a:lnTo>
                    <a:pt x="2935430" y="1223770"/>
                  </a:lnTo>
                  <a:cubicBezTo>
                    <a:pt x="2935430" y="1259330"/>
                    <a:pt x="2906220" y="1288540"/>
                    <a:pt x="2870660" y="1288540"/>
                  </a:cubicBezTo>
                  <a:lnTo>
                    <a:pt x="124460" y="1288540"/>
                  </a:lnTo>
                  <a:cubicBezTo>
                    <a:pt x="88900" y="1288540"/>
                    <a:pt x="59690" y="1259330"/>
                    <a:pt x="59690" y="122377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870660" y="59690"/>
                  </a:lnTo>
                  <a:moveTo>
                    <a:pt x="287066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223770"/>
                  </a:lnTo>
                  <a:cubicBezTo>
                    <a:pt x="0" y="1292350"/>
                    <a:pt x="55880" y="1348231"/>
                    <a:pt x="124460" y="1348231"/>
                  </a:cubicBezTo>
                  <a:lnTo>
                    <a:pt x="2870660" y="1348231"/>
                  </a:lnTo>
                  <a:cubicBezTo>
                    <a:pt x="2939240" y="1348231"/>
                    <a:pt x="2995120" y="1292350"/>
                    <a:pt x="2995120" y="1223770"/>
                  </a:cubicBezTo>
                  <a:lnTo>
                    <a:pt x="2995120" y="124460"/>
                  </a:lnTo>
                  <a:cubicBezTo>
                    <a:pt x="2995120" y="55880"/>
                    <a:pt x="2939240" y="0"/>
                    <a:pt x="287066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0" id="40"/>
          <p:cNvGrpSpPr/>
          <p:nvPr/>
        </p:nvGrpSpPr>
        <p:grpSpPr>
          <a:xfrm rot="0">
            <a:off x="9722388" y="3384446"/>
            <a:ext cx="2739083" cy="824218"/>
            <a:chOff x="0" y="0"/>
            <a:chExt cx="2995120" cy="901262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31750" y="31750"/>
              <a:ext cx="2931620" cy="837762"/>
            </a:xfrm>
            <a:custGeom>
              <a:avLst/>
              <a:gdLst/>
              <a:ahLst/>
              <a:cxnLst/>
              <a:rect r="r" b="b" t="t" l="l"/>
              <a:pathLst>
                <a:path h="837762" w="2931620">
                  <a:moveTo>
                    <a:pt x="2838910" y="837762"/>
                  </a:moveTo>
                  <a:lnTo>
                    <a:pt x="92710" y="837762"/>
                  </a:lnTo>
                  <a:cubicBezTo>
                    <a:pt x="41910" y="837762"/>
                    <a:pt x="0" y="795852"/>
                    <a:pt x="0" y="745052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837640" y="0"/>
                  </a:lnTo>
                  <a:cubicBezTo>
                    <a:pt x="2888440" y="0"/>
                    <a:pt x="2930350" y="41910"/>
                    <a:pt x="2930350" y="92710"/>
                  </a:cubicBezTo>
                  <a:lnTo>
                    <a:pt x="2930350" y="743782"/>
                  </a:lnTo>
                  <a:cubicBezTo>
                    <a:pt x="2931620" y="795852"/>
                    <a:pt x="2889710" y="837762"/>
                    <a:pt x="2838910" y="837762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2995120" cy="901262"/>
            </a:xfrm>
            <a:custGeom>
              <a:avLst/>
              <a:gdLst/>
              <a:ahLst/>
              <a:cxnLst/>
              <a:rect r="r" b="b" t="t" l="l"/>
              <a:pathLst>
                <a:path h="901262" w="2995120">
                  <a:moveTo>
                    <a:pt x="2870660" y="59690"/>
                  </a:moveTo>
                  <a:cubicBezTo>
                    <a:pt x="2906220" y="59690"/>
                    <a:pt x="2935430" y="88900"/>
                    <a:pt x="2935430" y="124460"/>
                  </a:cubicBezTo>
                  <a:lnTo>
                    <a:pt x="2935430" y="776802"/>
                  </a:lnTo>
                  <a:cubicBezTo>
                    <a:pt x="2935430" y="812362"/>
                    <a:pt x="2906220" y="841572"/>
                    <a:pt x="2870660" y="841572"/>
                  </a:cubicBezTo>
                  <a:lnTo>
                    <a:pt x="124460" y="841572"/>
                  </a:lnTo>
                  <a:cubicBezTo>
                    <a:pt x="88900" y="841572"/>
                    <a:pt x="59690" y="812362"/>
                    <a:pt x="59690" y="776802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870660" y="59690"/>
                  </a:lnTo>
                  <a:moveTo>
                    <a:pt x="287066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776802"/>
                  </a:lnTo>
                  <a:cubicBezTo>
                    <a:pt x="0" y="845382"/>
                    <a:pt x="55880" y="901262"/>
                    <a:pt x="124460" y="901262"/>
                  </a:cubicBezTo>
                  <a:lnTo>
                    <a:pt x="2870660" y="901262"/>
                  </a:lnTo>
                  <a:cubicBezTo>
                    <a:pt x="2939240" y="901262"/>
                    <a:pt x="2995120" y="845382"/>
                    <a:pt x="2995120" y="776802"/>
                  </a:cubicBezTo>
                  <a:lnTo>
                    <a:pt x="2995120" y="124460"/>
                  </a:lnTo>
                  <a:cubicBezTo>
                    <a:pt x="2995120" y="55880"/>
                    <a:pt x="2939240" y="0"/>
                    <a:pt x="287066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3" id="43"/>
          <p:cNvGrpSpPr/>
          <p:nvPr/>
        </p:nvGrpSpPr>
        <p:grpSpPr>
          <a:xfrm rot="0">
            <a:off x="14421970" y="4208664"/>
            <a:ext cx="2739083" cy="1301104"/>
            <a:chOff x="0" y="0"/>
            <a:chExt cx="2995120" cy="1422725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31750" y="31750"/>
              <a:ext cx="2931620" cy="1359225"/>
            </a:xfrm>
            <a:custGeom>
              <a:avLst/>
              <a:gdLst/>
              <a:ahLst/>
              <a:cxnLst/>
              <a:rect r="r" b="b" t="t" l="l"/>
              <a:pathLst>
                <a:path h="1359225" w="2931620">
                  <a:moveTo>
                    <a:pt x="2838910" y="1359225"/>
                  </a:moveTo>
                  <a:lnTo>
                    <a:pt x="92710" y="1359225"/>
                  </a:lnTo>
                  <a:cubicBezTo>
                    <a:pt x="41910" y="1359225"/>
                    <a:pt x="0" y="1317315"/>
                    <a:pt x="0" y="1266515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837640" y="0"/>
                  </a:lnTo>
                  <a:cubicBezTo>
                    <a:pt x="2888440" y="0"/>
                    <a:pt x="2930350" y="41910"/>
                    <a:pt x="2930350" y="92710"/>
                  </a:cubicBezTo>
                  <a:lnTo>
                    <a:pt x="2930350" y="1265245"/>
                  </a:lnTo>
                  <a:cubicBezTo>
                    <a:pt x="2931620" y="1317315"/>
                    <a:pt x="2889710" y="1359225"/>
                    <a:pt x="2838910" y="1359225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2995120" cy="1422725"/>
            </a:xfrm>
            <a:custGeom>
              <a:avLst/>
              <a:gdLst/>
              <a:ahLst/>
              <a:cxnLst/>
              <a:rect r="r" b="b" t="t" l="l"/>
              <a:pathLst>
                <a:path h="1422725" w="2995120">
                  <a:moveTo>
                    <a:pt x="2870660" y="59690"/>
                  </a:moveTo>
                  <a:cubicBezTo>
                    <a:pt x="2906220" y="59690"/>
                    <a:pt x="2935430" y="88900"/>
                    <a:pt x="2935430" y="124460"/>
                  </a:cubicBezTo>
                  <a:lnTo>
                    <a:pt x="2935430" y="1298265"/>
                  </a:lnTo>
                  <a:cubicBezTo>
                    <a:pt x="2935430" y="1333825"/>
                    <a:pt x="2906220" y="1363035"/>
                    <a:pt x="2870660" y="1363035"/>
                  </a:cubicBezTo>
                  <a:lnTo>
                    <a:pt x="124460" y="1363035"/>
                  </a:lnTo>
                  <a:cubicBezTo>
                    <a:pt x="88900" y="1363035"/>
                    <a:pt x="59690" y="1333825"/>
                    <a:pt x="59690" y="129826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870660" y="59690"/>
                  </a:lnTo>
                  <a:moveTo>
                    <a:pt x="287066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298265"/>
                  </a:lnTo>
                  <a:cubicBezTo>
                    <a:pt x="0" y="1366845"/>
                    <a:pt x="55880" y="1422725"/>
                    <a:pt x="124460" y="1422725"/>
                  </a:cubicBezTo>
                  <a:lnTo>
                    <a:pt x="2870660" y="1422725"/>
                  </a:lnTo>
                  <a:cubicBezTo>
                    <a:pt x="2939240" y="1422725"/>
                    <a:pt x="2995120" y="1366845"/>
                    <a:pt x="2995120" y="1298265"/>
                  </a:cubicBezTo>
                  <a:lnTo>
                    <a:pt x="2995120" y="124460"/>
                  </a:lnTo>
                  <a:cubicBezTo>
                    <a:pt x="2995120" y="55880"/>
                    <a:pt x="2939240" y="0"/>
                    <a:pt x="287066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6" id="46"/>
          <p:cNvSpPr txBox="true"/>
          <p:nvPr/>
        </p:nvSpPr>
        <p:spPr>
          <a:xfrm rot="0">
            <a:off x="5052985" y="4383759"/>
            <a:ext cx="2451817" cy="450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40"/>
              </a:lnSpc>
            </a:pPr>
            <a:r>
              <a:rPr lang="en-US" sz="2800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Animatronics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7773105" y="8392670"/>
            <a:ext cx="2470780" cy="450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40"/>
              </a:lnSpc>
            </a:pPr>
            <a:r>
              <a:rPr lang="en-US" sz="2800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Photography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1612794" y="8345045"/>
            <a:ext cx="2174761" cy="9074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40"/>
              </a:lnSpc>
            </a:pPr>
            <a:r>
              <a:rPr lang="en-US" sz="2800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Childrens Stories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552027" y="8601754"/>
            <a:ext cx="2174761" cy="9074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40"/>
              </a:lnSpc>
            </a:pPr>
            <a:r>
              <a:rPr lang="en-US" sz="2800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Video Game Design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9990691" y="3559541"/>
            <a:ext cx="2174761" cy="450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40"/>
              </a:lnSpc>
            </a:pPr>
            <a:r>
              <a:rPr lang="en-US" sz="2800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Coding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4690273" y="4383759"/>
            <a:ext cx="2174761" cy="9074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40"/>
              </a:lnSpc>
            </a:pPr>
            <a:r>
              <a:rPr lang="en-US" sz="2800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Forensic Science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1083106" y="1393023"/>
            <a:ext cx="3207375" cy="857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20"/>
              </a:lnSpc>
            </a:pPr>
            <a:r>
              <a:rPr lang="en-US" sz="5600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Events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4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290306" y="7380162"/>
            <a:ext cx="7574892" cy="3401815"/>
          </a:xfrm>
          <a:custGeom>
            <a:avLst/>
            <a:gdLst/>
            <a:ahLst/>
            <a:cxnLst/>
            <a:rect r="r" b="b" t="t" l="l"/>
            <a:pathLst>
              <a:path h="3401815" w="7574892">
                <a:moveTo>
                  <a:pt x="0" y="0"/>
                </a:moveTo>
                <a:lnTo>
                  <a:pt x="7574892" y="0"/>
                </a:lnTo>
                <a:lnTo>
                  <a:pt x="7574892" y="3401815"/>
                </a:lnTo>
                <a:lnTo>
                  <a:pt x="0" y="340181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>
            <a:grpSpLocks noChangeAspect="true"/>
          </p:cNvGrpSpPr>
          <p:nvPr/>
        </p:nvGrpSpPr>
        <p:grpSpPr>
          <a:xfrm rot="0">
            <a:off x="1564233" y="1454410"/>
            <a:ext cx="7026518" cy="7027923"/>
            <a:chOff x="0" y="0"/>
            <a:chExt cx="6348730" cy="63500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12700" y="524510"/>
              <a:ext cx="6324600" cy="5814060"/>
            </a:xfrm>
            <a:custGeom>
              <a:avLst/>
              <a:gdLst/>
              <a:ahLst/>
              <a:cxnLst/>
              <a:rect r="r" b="b" t="t" l="l"/>
              <a:pathLst>
                <a:path h="5814060" w="6324600">
                  <a:moveTo>
                    <a:pt x="5095240" y="0"/>
                  </a:moveTo>
                  <a:lnTo>
                    <a:pt x="5412740" y="0"/>
                  </a:lnTo>
                  <a:moveTo>
                    <a:pt x="5412740" y="0"/>
                  </a:moveTo>
                  <a:lnTo>
                    <a:pt x="6324600" y="0"/>
                  </a:lnTo>
                  <a:lnTo>
                    <a:pt x="6324600" y="5441950"/>
                  </a:lnTo>
                  <a:cubicBezTo>
                    <a:pt x="6324600" y="5599430"/>
                    <a:pt x="6225540" y="5735320"/>
                    <a:pt x="6087110" y="5788660"/>
                  </a:cubicBezTo>
                  <a:lnTo>
                    <a:pt x="6087110" y="5814060"/>
                  </a:lnTo>
                  <a:lnTo>
                    <a:pt x="372110" y="5814060"/>
                  </a:lnTo>
                  <a:cubicBezTo>
                    <a:pt x="167640" y="5812790"/>
                    <a:pt x="0" y="5645150"/>
                    <a:pt x="0" y="5440680"/>
                  </a:cubicBezTo>
                  <a:lnTo>
                    <a:pt x="0" y="0"/>
                  </a:lnTo>
                  <a:lnTo>
                    <a:pt x="509524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</a:ln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12700" y="12700"/>
              <a:ext cx="6324600" cy="698500"/>
            </a:xfrm>
            <a:custGeom>
              <a:avLst/>
              <a:gdLst/>
              <a:ahLst/>
              <a:cxnLst/>
              <a:rect r="r" b="b" t="t" l="l"/>
              <a:pathLst>
                <a:path h="698500" w="6324600">
                  <a:moveTo>
                    <a:pt x="6324600" y="372110"/>
                  </a:moveTo>
                  <a:lnTo>
                    <a:pt x="6324600" y="698500"/>
                  </a:lnTo>
                  <a:lnTo>
                    <a:pt x="5259070" y="698500"/>
                  </a:lnTo>
                  <a:moveTo>
                    <a:pt x="5259070" y="698500"/>
                  </a:moveTo>
                  <a:lnTo>
                    <a:pt x="0" y="698500"/>
                  </a:lnTo>
                  <a:lnTo>
                    <a:pt x="0" y="369570"/>
                  </a:lnTo>
                  <a:cubicBezTo>
                    <a:pt x="0" y="165100"/>
                    <a:pt x="165100" y="0"/>
                    <a:pt x="369570" y="0"/>
                  </a:cubicBezTo>
                  <a:lnTo>
                    <a:pt x="5952490" y="0"/>
                  </a:lnTo>
                  <a:cubicBezTo>
                    <a:pt x="6158230" y="0"/>
                    <a:pt x="6324600" y="166370"/>
                    <a:pt x="6324600" y="372110"/>
                  </a:cubicBezTo>
                </a:path>
              </a:pathLst>
            </a:custGeom>
            <a:solidFill>
              <a:srgbClr val="F4F4F4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4870450" y="236220"/>
              <a:ext cx="1106170" cy="279400"/>
            </a:xfrm>
            <a:custGeom>
              <a:avLst/>
              <a:gdLst/>
              <a:ahLst/>
              <a:cxnLst/>
              <a:rect r="r" b="b" t="t" l="l"/>
              <a:pathLst>
                <a:path h="279400" w="1106170">
                  <a:moveTo>
                    <a:pt x="279400" y="0"/>
                  </a:moveTo>
                  <a:lnTo>
                    <a:pt x="0" y="0"/>
                  </a:lnTo>
                  <a:lnTo>
                    <a:pt x="0" y="279400"/>
                  </a:lnTo>
                  <a:lnTo>
                    <a:pt x="279400" y="279400"/>
                  </a:lnTo>
                  <a:lnTo>
                    <a:pt x="279400" y="0"/>
                  </a:lnTo>
                  <a:close/>
                  <a:moveTo>
                    <a:pt x="1106170" y="0"/>
                  </a:moveTo>
                  <a:lnTo>
                    <a:pt x="826770" y="0"/>
                  </a:lnTo>
                  <a:lnTo>
                    <a:pt x="826770" y="279400"/>
                  </a:lnTo>
                  <a:lnTo>
                    <a:pt x="1106170" y="279400"/>
                  </a:lnTo>
                  <a:lnTo>
                    <a:pt x="1106170" y="0"/>
                  </a:lnTo>
                  <a:close/>
                  <a:moveTo>
                    <a:pt x="692150" y="0"/>
                  </a:moveTo>
                  <a:lnTo>
                    <a:pt x="412750" y="0"/>
                  </a:lnTo>
                  <a:lnTo>
                    <a:pt x="412750" y="279400"/>
                  </a:lnTo>
                  <a:lnTo>
                    <a:pt x="692150" y="279400"/>
                  </a:lnTo>
                  <a:lnTo>
                    <a:pt x="69215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34873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48730">
                  <a:moveTo>
                    <a:pt x="384810" y="6350000"/>
                  </a:moveTo>
                  <a:cubicBezTo>
                    <a:pt x="172720" y="6350000"/>
                    <a:pt x="0" y="6177280"/>
                    <a:pt x="0" y="5963920"/>
                  </a:cubicBezTo>
                  <a:lnTo>
                    <a:pt x="0" y="384810"/>
                  </a:lnTo>
                  <a:cubicBezTo>
                    <a:pt x="0" y="172720"/>
                    <a:pt x="172720" y="0"/>
                    <a:pt x="384810" y="0"/>
                  </a:cubicBezTo>
                  <a:lnTo>
                    <a:pt x="5965190" y="0"/>
                  </a:lnTo>
                  <a:cubicBezTo>
                    <a:pt x="6068060" y="0"/>
                    <a:pt x="6164580" y="40640"/>
                    <a:pt x="6236970" y="113030"/>
                  </a:cubicBezTo>
                  <a:cubicBezTo>
                    <a:pt x="6309360" y="185420"/>
                    <a:pt x="6348730" y="281940"/>
                    <a:pt x="6347460" y="384810"/>
                  </a:cubicBezTo>
                  <a:lnTo>
                    <a:pt x="6347460" y="5963920"/>
                  </a:lnTo>
                  <a:cubicBezTo>
                    <a:pt x="6347460" y="6122670"/>
                    <a:pt x="6248400" y="6266180"/>
                    <a:pt x="6102350" y="6323330"/>
                  </a:cubicBezTo>
                  <a:cubicBezTo>
                    <a:pt x="6056630" y="6341109"/>
                    <a:pt x="6012180" y="6350000"/>
                    <a:pt x="5962650" y="6350000"/>
                  </a:cubicBezTo>
                  <a:lnTo>
                    <a:pt x="384810" y="6350000"/>
                  </a:lnTo>
                  <a:lnTo>
                    <a:pt x="384810" y="6350000"/>
                  </a:lnTo>
                  <a:close/>
                  <a:moveTo>
                    <a:pt x="25400" y="5963920"/>
                  </a:moveTo>
                  <a:cubicBezTo>
                    <a:pt x="25400" y="6162040"/>
                    <a:pt x="186690" y="6323330"/>
                    <a:pt x="384810" y="6323330"/>
                  </a:cubicBezTo>
                  <a:lnTo>
                    <a:pt x="5963920" y="6323330"/>
                  </a:lnTo>
                  <a:cubicBezTo>
                    <a:pt x="6010910" y="6323330"/>
                    <a:pt x="6052820" y="6315710"/>
                    <a:pt x="6093460" y="6299200"/>
                  </a:cubicBezTo>
                  <a:cubicBezTo>
                    <a:pt x="6229350" y="6247130"/>
                    <a:pt x="6322060" y="6113780"/>
                    <a:pt x="6323330" y="5967730"/>
                  </a:cubicBezTo>
                  <a:lnTo>
                    <a:pt x="6322060" y="5965190"/>
                  </a:lnTo>
                  <a:lnTo>
                    <a:pt x="6322060" y="723900"/>
                  </a:lnTo>
                  <a:lnTo>
                    <a:pt x="25400" y="723900"/>
                  </a:lnTo>
                  <a:lnTo>
                    <a:pt x="25400" y="5963920"/>
                  </a:lnTo>
                  <a:close/>
                  <a:moveTo>
                    <a:pt x="6324600" y="697230"/>
                  </a:moveTo>
                  <a:lnTo>
                    <a:pt x="6324600" y="384810"/>
                  </a:lnTo>
                  <a:cubicBezTo>
                    <a:pt x="6324600" y="186690"/>
                    <a:pt x="6163310" y="25400"/>
                    <a:pt x="5965190" y="25400"/>
                  </a:cubicBezTo>
                  <a:lnTo>
                    <a:pt x="386080" y="25400"/>
                  </a:lnTo>
                  <a:cubicBezTo>
                    <a:pt x="187960" y="25400"/>
                    <a:pt x="26670" y="186690"/>
                    <a:pt x="26670" y="384810"/>
                  </a:cubicBezTo>
                  <a:lnTo>
                    <a:pt x="26670" y="697230"/>
                  </a:lnTo>
                  <a:lnTo>
                    <a:pt x="6324600" y="697230"/>
                  </a:lnTo>
                  <a:close/>
                  <a:moveTo>
                    <a:pt x="5697220" y="527050"/>
                  </a:moveTo>
                  <a:cubicBezTo>
                    <a:pt x="5690870" y="527050"/>
                    <a:pt x="5684520" y="521970"/>
                    <a:pt x="5684520" y="514350"/>
                  </a:cubicBezTo>
                  <a:lnTo>
                    <a:pt x="5684520" y="234950"/>
                  </a:lnTo>
                  <a:cubicBezTo>
                    <a:pt x="5684520" y="228600"/>
                    <a:pt x="5689600" y="222250"/>
                    <a:pt x="5697220" y="222250"/>
                  </a:cubicBezTo>
                  <a:lnTo>
                    <a:pt x="5976620" y="222250"/>
                  </a:lnTo>
                  <a:cubicBezTo>
                    <a:pt x="5980430" y="222250"/>
                    <a:pt x="5984240" y="223520"/>
                    <a:pt x="5986780" y="227330"/>
                  </a:cubicBezTo>
                  <a:cubicBezTo>
                    <a:pt x="5989320" y="229870"/>
                    <a:pt x="5989320" y="232410"/>
                    <a:pt x="5989320" y="236220"/>
                  </a:cubicBezTo>
                  <a:lnTo>
                    <a:pt x="5989320" y="514350"/>
                  </a:lnTo>
                  <a:cubicBezTo>
                    <a:pt x="5989320" y="520700"/>
                    <a:pt x="5984240" y="527050"/>
                    <a:pt x="5976620" y="527050"/>
                  </a:cubicBezTo>
                  <a:lnTo>
                    <a:pt x="5697220" y="527050"/>
                  </a:lnTo>
                  <a:close/>
                  <a:moveTo>
                    <a:pt x="5963920" y="501650"/>
                  </a:moveTo>
                  <a:lnTo>
                    <a:pt x="5963920" y="248920"/>
                  </a:lnTo>
                  <a:lnTo>
                    <a:pt x="5711190" y="248920"/>
                  </a:lnTo>
                  <a:lnTo>
                    <a:pt x="5711190" y="501650"/>
                  </a:lnTo>
                  <a:lnTo>
                    <a:pt x="5963920" y="501650"/>
                  </a:lnTo>
                  <a:close/>
                  <a:moveTo>
                    <a:pt x="5284470" y="527050"/>
                  </a:moveTo>
                  <a:cubicBezTo>
                    <a:pt x="5278120" y="527050"/>
                    <a:pt x="5271770" y="521970"/>
                    <a:pt x="5271770" y="514350"/>
                  </a:cubicBezTo>
                  <a:lnTo>
                    <a:pt x="5271770" y="234950"/>
                  </a:lnTo>
                  <a:cubicBezTo>
                    <a:pt x="5271770" y="228600"/>
                    <a:pt x="5276850" y="222250"/>
                    <a:pt x="5284470" y="222250"/>
                  </a:cubicBezTo>
                  <a:lnTo>
                    <a:pt x="5563870" y="222250"/>
                  </a:lnTo>
                  <a:cubicBezTo>
                    <a:pt x="5567680" y="222250"/>
                    <a:pt x="5571490" y="223520"/>
                    <a:pt x="5574030" y="227330"/>
                  </a:cubicBezTo>
                  <a:cubicBezTo>
                    <a:pt x="5576570" y="229870"/>
                    <a:pt x="5576570" y="232410"/>
                    <a:pt x="5576570" y="236220"/>
                  </a:cubicBezTo>
                  <a:lnTo>
                    <a:pt x="5576570" y="514350"/>
                  </a:lnTo>
                  <a:cubicBezTo>
                    <a:pt x="5576570" y="520700"/>
                    <a:pt x="5571490" y="527050"/>
                    <a:pt x="5563870" y="527050"/>
                  </a:cubicBezTo>
                  <a:lnTo>
                    <a:pt x="5284470" y="527050"/>
                  </a:lnTo>
                  <a:close/>
                  <a:moveTo>
                    <a:pt x="5551170" y="501650"/>
                  </a:moveTo>
                  <a:lnTo>
                    <a:pt x="5551170" y="248920"/>
                  </a:lnTo>
                  <a:lnTo>
                    <a:pt x="5298440" y="248920"/>
                  </a:lnTo>
                  <a:lnTo>
                    <a:pt x="5298440" y="501650"/>
                  </a:lnTo>
                  <a:lnTo>
                    <a:pt x="5551170" y="501650"/>
                  </a:lnTo>
                  <a:close/>
                  <a:moveTo>
                    <a:pt x="4870450" y="527050"/>
                  </a:moveTo>
                  <a:cubicBezTo>
                    <a:pt x="4864100" y="527050"/>
                    <a:pt x="4857750" y="521970"/>
                    <a:pt x="4857750" y="514350"/>
                  </a:cubicBezTo>
                  <a:lnTo>
                    <a:pt x="4857750" y="234950"/>
                  </a:lnTo>
                  <a:cubicBezTo>
                    <a:pt x="4857750" y="228600"/>
                    <a:pt x="4862830" y="222250"/>
                    <a:pt x="4870450" y="222250"/>
                  </a:cubicBezTo>
                  <a:lnTo>
                    <a:pt x="5149850" y="222250"/>
                  </a:lnTo>
                  <a:cubicBezTo>
                    <a:pt x="5153660" y="222250"/>
                    <a:pt x="5157470" y="223520"/>
                    <a:pt x="5160010" y="227330"/>
                  </a:cubicBezTo>
                  <a:cubicBezTo>
                    <a:pt x="5162550" y="229870"/>
                    <a:pt x="5162550" y="232410"/>
                    <a:pt x="5162550" y="236220"/>
                  </a:cubicBezTo>
                  <a:lnTo>
                    <a:pt x="5162550" y="514350"/>
                  </a:lnTo>
                  <a:cubicBezTo>
                    <a:pt x="5162550" y="520700"/>
                    <a:pt x="5157470" y="527050"/>
                    <a:pt x="5149850" y="527050"/>
                  </a:cubicBezTo>
                  <a:lnTo>
                    <a:pt x="4870450" y="527050"/>
                  </a:lnTo>
                  <a:close/>
                  <a:moveTo>
                    <a:pt x="5137150" y="501650"/>
                  </a:moveTo>
                  <a:lnTo>
                    <a:pt x="5137150" y="248920"/>
                  </a:lnTo>
                  <a:lnTo>
                    <a:pt x="4884420" y="248920"/>
                  </a:lnTo>
                  <a:lnTo>
                    <a:pt x="4884420" y="501650"/>
                  </a:lnTo>
                  <a:lnTo>
                    <a:pt x="5137150" y="501650"/>
                  </a:lnTo>
                  <a:close/>
                  <a:moveTo>
                    <a:pt x="5908040" y="458470"/>
                  </a:moveTo>
                  <a:cubicBezTo>
                    <a:pt x="5905500" y="458470"/>
                    <a:pt x="5901690" y="457200"/>
                    <a:pt x="5899150" y="455930"/>
                  </a:cubicBezTo>
                  <a:lnTo>
                    <a:pt x="5838190" y="394970"/>
                  </a:lnTo>
                  <a:lnTo>
                    <a:pt x="5777230" y="455930"/>
                  </a:lnTo>
                  <a:cubicBezTo>
                    <a:pt x="5773420" y="459740"/>
                    <a:pt x="5770880" y="459740"/>
                    <a:pt x="5768340" y="459740"/>
                  </a:cubicBezTo>
                  <a:cubicBezTo>
                    <a:pt x="5765800" y="459740"/>
                    <a:pt x="5761990" y="458470"/>
                    <a:pt x="5759450" y="457200"/>
                  </a:cubicBezTo>
                  <a:cubicBezTo>
                    <a:pt x="5754370" y="450850"/>
                    <a:pt x="5754370" y="443230"/>
                    <a:pt x="5758180" y="438150"/>
                  </a:cubicBezTo>
                  <a:lnTo>
                    <a:pt x="5819140" y="377190"/>
                  </a:lnTo>
                  <a:lnTo>
                    <a:pt x="5758180" y="316230"/>
                  </a:lnTo>
                  <a:cubicBezTo>
                    <a:pt x="5753100" y="311150"/>
                    <a:pt x="5753100" y="302260"/>
                    <a:pt x="5758180" y="297180"/>
                  </a:cubicBezTo>
                  <a:cubicBezTo>
                    <a:pt x="5760720" y="294640"/>
                    <a:pt x="5763260" y="293370"/>
                    <a:pt x="5767070" y="293370"/>
                  </a:cubicBezTo>
                  <a:cubicBezTo>
                    <a:pt x="5770880" y="293370"/>
                    <a:pt x="5774690" y="294640"/>
                    <a:pt x="5775960" y="297180"/>
                  </a:cubicBezTo>
                  <a:lnTo>
                    <a:pt x="5836920" y="358140"/>
                  </a:lnTo>
                  <a:lnTo>
                    <a:pt x="5897880" y="297180"/>
                  </a:lnTo>
                  <a:cubicBezTo>
                    <a:pt x="5900420" y="294640"/>
                    <a:pt x="5902960" y="293370"/>
                    <a:pt x="5906770" y="293370"/>
                  </a:cubicBezTo>
                  <a:cubicBezTo>
                    <a:pt x="5910580" y="293370"/>
                    <a:pt x="5914390" y="294640"/>
                    <a:pt x="5915660" y="297180"/>
                  </a:cubicBezTo>
                  <a:cubicBezTo>
                    <a:pt x="5920740" y="302260"/>
                    <a:pt x="5920740" y="311150"/>
                    <a:pt x="5915660" y="316230"/>
                  </a:cubicBezTo>
                  <a:lnTo>
                    <a:pt x="5854700" y="377190"/>
                  </a:lnTo>
                  <a:lnTo>
                    <a:pt x="5915660" y="438150"/>
                  </a:lnTo>
                  <a:cubicBezTo>
                    <a:pt x="5920740" y="443230"/>
                    <a:pt x="5920740" y="452120"/>
                    <a:pt x="5915660" y="457200"/>
                  </a:cubicBezTo>
                  <a:cubicBezTo>
                    <a:pt x="5914390" y="458470"/>
                    <a:pt x="5910580" y="458470"/>
                    <a:pt x="5908040" y="458470"/>
                  </a:cubicBezTo>
                  <a:close/>
                  <a:moveTo>
                    <a:pt x="5346700" y="458470"/>
                  </a:moveTo>
                  <a:cubicBezTo>
                    <a:pt x="5340350" y="458470"/>
                    <a:pt x="5334000" y="452120"/>
                    <a:pt x="5334000" y="445770"/>
                  </a:cubicBezTo>
                  <a:lnTo>
                    <a:pt x="5334000" y="306070"/>
                  </a:lnTo>
                  <a:cubicBezTo>
                    <a:pt x="5334000" y="299720"/>
                    <a:pt x="5339080" y="293370"/>
                    <a:pt x="5346700" y="293370"/>
                  </a:cubicBezTo>
                  <a:lnTo>
                    <a:pt x="5500370" y="293370"/>
                  </a:lnTo>
                  <a:cubicBezTo>
                    <a:pt x="5506720" y="293370"/>
                    <a:pt x="5513070" y="298450"/>
                    <a:pt x="5513070" y="306070"/>
                  </a:cubicBezTo>
                  <a:lnTo>
                    <a:pt x="5513070" y="445770"/>
                  </a:lnTo>
                  <a:cubicBezTo>
                    <a:pt x="5513070" y="452120"/>
                    <a:pt x="5507990" y="458470"/>
                    <a:pt x="5500370" y="458470"/>
                  </a:cubicBezTo>
                  <a:lnTo>
                    <a:pt x="5346700" y="458470"/>
                  </a:lnTo>
                  <a:close/>
                  <a:moveTo>
                    <a:pt x="5488940" y="431800"/>
                  </a:moveTo>
                  <a:lnTo>
                    <a:pt x="5488940" y="351790"/>
                  </a:lnTo>
                  <a:lnTo>
                    <a:pt x="5360670" y="351790"/>
                  </a:lnTo>
                  <a:lnTo>
                    <a:pt x="5360670" y="431800"/>
                  </a:lnTo>
                  <a:lnTo>
                    <a:pt x="5488940" y="431800"/>
                  </a:lnTo>
                  <a:close/>
                  <a:moveTo>
                    <a:pt x="4922520" y="457200"/>
                  </a:moveTo>
                  <a:cubicBezTo>
                    <a:pt x="4916170" y="457200"/>
                    <a:pt x="4911090" y="452120"/>
                    <a:pt x="4911090" y="444500"/>
                  </a:cubicBezTo>
                  <a:cubicBezTo>
                    <a:pt x="4911090" y="436880"/>
                    <a:pt x="4917440" y="431800"/>
                    <a:pt x="4923790" y="431800"/>
                  </a:cubicBezTo>
                  <a:lnTo>
                    <a:pt x="5095240" y="431800"/>
                  </a:lnTo>
                  <a:cubicBezTo>
                    <a:pt x="5102860" y="431800"/>
                    <a:pt x="5107940" y="438150"/>
                    <a:pt x="5107940" y="444500"/>
                  </a:cubicBezTo>
                  <a:cubicBezTo>
                    <a:pt x="5107940" y="450850"/>
                    <a:pt x="5101590" y="457200"/>
                    <a:pt x="5095240" y="457200"/>
                  </a:cubicBezTo>
                  <a:lnTo>
                    <a:pt x="4923790" y="457200"/>
                  </a:lnTo>
                  <a:cubicBezTo>
                    <a:pt x="4925060" y="457200"/>
                    <a:pt x="4923790" y="457200"/>
                    <a:pt x="4922520" y="4572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15073904" y="-379645"/>
            <a:ext cx="3959423" cy="3959423"/>
            <a:chOff x="0" y="0"/>
            <a:chExt cx="6350000" cy="635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4A98"/>
            </a:solidFill>
          </p:spPr>
        </p:sp>
      </p:grpSp>
      <p:graphicFrame>
        <p:nvGraphicFramePr>
          <p:cNvPr name="Table 10" id="10"/>
          <p:cNvGraphicFramePr>
            <a:graphicFrameLocks noGrp="true"/>
          </p:cNvGraphicFramePr>
          <p:nvPr/>
        </p:nvGraphicFramePr>
        <p:xfrm>
          <a:off x="9435629" y="1454410"/>
          <a:ext cx="7163585" cy="7027923"/>
        </p:xfrm>
        <a:graphic>
          <a:graphicData uri="http://schemas.openxmlformats.org/drawingml/2006/table">
            <a:tbl>
              <a:tblPr/>
              <a:tblGrid>
                <a:gridCol w="972093"/>
                <a:gridCol w="6191492"/>
              </a:tblGrid>
              <a:tr h="1546067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96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Be Vietnam"/>
                          <a:ea typeface="Be Vietnam"/>
                          <a:cs typeface="Be Vietnam"/>
                          <a:sym typeface="Be Vietnam"/>
                        </a:rPr>
                        <a:t>When? April 15-17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418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96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Be Vietnam"/>
                          <a:ea typeface="Be Vietnam"/>
                          <a:cs typeface="Be Vietnam"/>
                          <a:sym typeface="Be Vietnam"/>
                        </a:rPr>
                        <a:t>Cost: $250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418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96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Be Vietnam"/>
                          <a:ea typeface="Be Vietnam"/>
                          <a:cs typeface="Be Vietnam"/>
                          <a:sym typeface="Be Vietnam"/>
                        </a:rPr>
                        <a:t>Competing in various events!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3496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96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Be Vietnam"/>
                          <a:ea typeface="Be Vietnam"/>
                          <a:cs typeface="Be Vietnam"/>
                          <a:sym typeface="Be Vietnam"/>
                        </a:rPr>
                        <a:t>Deadline to Register Feb. 18th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name="Group 11" id="11"/>
          <p:cNvGrpSpPr/>
          <p:nvPr/>
        </p:nvGrpSpPr>
        <p:grpSpPr>
          <a:xfrm rot="0">
            <a:off x="2339762" y="2924484"/>
            <a:ext cx="5475459" cy="4087775"/>
            <a:chOff x="0" y="0"/>
            <a:chExt cx="7300612" cy="5450367"/>
          </a:xfrm>
        </p:grpSpPr>
        <p:sp>
          <p:nvSpPr>
            <p:cNvPr name="TextBox 12" id="12"/>
            <p:cNvSpPr txBox="true"/>
            <p:nvPr/>
          </p:nvSpPr>
          <p:spPr>
            <a:xfrm rot="0">
              <a:off x="0" y="0"/>
              <a:ext cx="7300612" cy="35560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0560"/>
                </a:lnSpc>
              </a:pPr>
              <a:r>
                <a:rPr lang="en-US" sz="8800" b="true">
                  <a:solidFill>
                    <a:srgbClr val="000000"/>
                  </a:solidFill>
                  <a:latin typeface="Space Mono Bold"/>
                  <a:ea typeface="Space Mono Bold"/>
                  <a:cs typeface="Space Mono Bold"/>
                  <a:sym typeface="Space Mono Bold"/>
                </a:rPr>
                <a:t>General Info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0" y="3907952"/>
              <a:ext cx="6693800" cy="154241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4680"/>
                </a:lnSpc>
              </a:pPr>
              <a:r>
                <a:rPr lang="en-US" sz="3600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Ik We are all very excited</a:t>
              </a: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9718200" y="2046779"/>
            <a:ext cx="494774" cy="494774"/>
          </a:xfrm>
          <a:custGeom>
            <a:avLst/>
            <a:gdLst/>
            <a:ahLst/>
            <a:cxnLst/>
            <a:rect r="r" b="b" t="t" l="l"/>
            <a:pathLst>
              <a:path h="494774" w="494774">
                <a:moveTo>
                  <a:pt x="0" y="0"/>
                </a:moveTo>
                <a:lnTo>
                  <a:pt x="494774" y="0"/>
                </a:lnTo>
                <a:lnTo>
                  <a:pt x="494774" y="494774"/>
                </a:lnTo>
                <a:lnTo>
                  <a:pt x="0" y="4947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9718200" y="3617878"/>
            <a:ext cx="494774" cy="494774"/>
          </a:xfrm>
          <a:custGeom>
            <a:avLst/>
            <a:gdLst/>
            <a:ahLst/>
            <a:cxnLst/>
            <a:rect r="r" b="b" t="t" l="l"/>
            <a:pathLst>
              <a:path h="494774" w="494774">
                <a:moveTo>
                  <a:pt x="0" y="0"/>
                </a:moveTo>
                <a:lnTo>
                  <a:pt x="494774" y="0"/>
                </a:lnTo>
                <a:lnTo>
                  <a:pt x="494774" y="494775"/>
                </a:lnTo>
                <a:lnTo>
                  <a:pt x="0" y="4947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9718200" y="5245871"/>
            <a:ext cx="494774" cy="494774"/>
          </a:xfrm>
          <a:custGeom>
            <a:avLst/>
            <a:gdLst/>
            <a:ahLst/>
            <a:cxnLst/>
            <a:rect r="r" b="b" t="t" l="l"/>
            <a:pathLst>
              <a:path h="494774" w="494774">
                <a:moveTo>
                  <a:pt x="0" y="0"/>
                </a:moveTo>
                <a:lnTo>
                  <a:pt x="494774" y="0"/>
                </a:lnTo>
                <a:lnTo>
                  <a:pt x="494774" y="494775"/>
                </a:lnTo>
                <a:lnTo>
                  <a:pt x="0" y="4947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9718200" y="7167545"/>
            <a:ext cx="494774" cy="494774"/>
          </a:xfrm>
          <a:custGeom>
            <a:avLst/>
            <a:gdLst/>
            <a:ahLst/>
            <a:cxnLst/>
            <a:rect r="r" b="b" t="t" l="l"/>
            <a:pathLst>
              <a:path h="494774" w="494774">
                <a:moveTo>
                  <a:pt x="0" y="0"/>
                </a:moveTo>
                <a:lnTo>
                  <a:pt x="494774" y="0"/>
                </a:lnTo>
                <a:lnTo>
                  <a:pt x="494774" y="494775"/>
                </a:lnTo>
                <a:lnTo>
                  <a:pt x="0" y="4947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4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9375428" y="5890020"/>
            <a:ext cx="5959819" cy="5959819"/>
            <a:chOff x="0" y="0"/>
            <a:chExt cx="6350000" cy="635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-5081" y="-3810"/>
              <a:ext cx="6357621" cy="6353810"/>
            </a:xfrm>
            <a:custGeom>
              <a:avLst/>
              <a:gdLst/>
              <a:ahLst/>
              <a:cxnLst/>
              <a:rect r="r" b="b" t="t" l="l"/>
              <a:pathLst>
                <a:path h="6353810" w="6357621">
                  <a:moveTo>
                    <a:pt x="6334761" y="3182620"/>
                  </a:moveTo>
                  <a:cubicBezTo>
                    <a:pt x="5600701" y="3411220"/>
                    <a:pt x="5129531" y="3605530"/>
                    <a:pt x="4759961" y="3831590"/>
                  </a:cubicBezTo>
                  <a:cubicBezTo>
                    <a:pt x="4861561" y="4251960"/>
                    <a:pt x="5057141" y="4723130"/>
                    <a:pt x="5414011" y="5403850"/>
                  </a:cubicBezTo>
                  <a:lnTo>
                    <a:pt x="5424171" y="5422900"/>
                  </a:lnTo>
                  <a:lnTo>
                    <a:pt x="5405121" y="5412740"/>
                  </a:lnTo>
                  <a:cubicBezTo>
                    <a:pt x="4724401" y="5055870"/>
                    <a:pt x="4253231" y="4859020"/>
                    <a:pt x="3832861" y="4758690"/>
                  </a:cubicBezTo>
                  <a:cubicBezTo>
                    <a:pt x="3606801" y="5128260"/>
                    <a:pt x="3412490" y="5599430"/>
                    <a:pt x="3183890" y="6333490"/>
                  </a:cubicBezTo>
                  <a:lnTo>
                    <a:pt x="3177540" y="6353810"/>
                  </a:lnTo>
                  <a:lnTo>
                    <a:pt x="3171190" y="6333490"/>
                  </a:lnTo>
                  <a:cubicBezTo>
                    <a:pt x="2942590" y="5599430"/>
                    <a:pt x="2748280" y="5128260"/>
                    <a:pt x="2522220" y="4758690"/>
                  </a:cubicBezTo>
                  <a:cubicBezTo>
                    <a:pt x="2101850" y="4860290"/>
                    <a:pt x="1630680" y="5055870"/>
                    <a:pt x="949960" y="5412740"/>
                  </a:cubicBezTo>
                  <a:lnTo>
                    <a:pt x="930910" y="5422900"/>
                  </a:lnTo>
                  <a:lnTo>
                    <a:pt x="941070" y="5403850"/>
                  </a:lnTo>
                  <a:cubicBezTo>
                    <a:pt x="1297940" y="4723130"/>
                    <a:pt x="1494790" y="4251960"/>
                    <a:pt x="1595120" y="3831590"/>
                  </a:cubicBezTo>
                  <a:cubicBezTo>
                    <a:pt x="1225550" y="3605530"/>
                    <a:pt x="754380" y="3411220"/>
                    <a:pt x="20320" y="3182620"/>
                  </a:cubicBezTo>
                  <a:lnTo>
                    <a:pt x="0" y="3176270"/>
                  </a:lnTo>
                  <a:lnTo>
                    <a:pt x="20320" y="3169920"/>
                  </a:lnTo>
                  <a:cubicBezTo>
                    <a:pt x="754380" y="2941320"/>
                    <a:pt x="1225550" y="2747010"/>
                    <a:pt x="1595120" y="2520950"/>
                  </a:cubicBezTo>
                  <a:cubicBezTo>
                    <a:pt x="1493520" y="2100580"/>
                    <a:pt x="1297940" y="1629410"/>
                    <a:pt x="941070" y="948690"/>
                  </a:cubicBezTo>
                  <a:lnTo>
                    <a:pt x="933451" y="930910"/>
                  </a:lnTo>
                  <a:lnTo>
                    <a:pt x="952501" y="941070"/>
                  </a:lnTo>
                  <a:cubicBezTo>
                    <a:pt x="1633221" y="1297940"/>
                    <a:pt x="2104391" y="1494790"/>
                    <a:pt x="2524761" y="1595120"/>
                  </a:cubicBezTo>
                  <a:cubicBezTo>
                    <a:pt x="2750821" y="1225550"/>
                    <a:pt x="2945131" y="754380"/>
                    <a:pt x="3173731" y="20320"/>
                  </a:cubicBezTo>
                  <a:lnTo>
                    <a:pt x="3180081" y="0"/>
                  </a:lnTo>
                  <a:lnTo>
                    <a:pt x="3186431" y="20320"/>
                  </a:lnTo>
                  <a:cubicBezTo>
                    <a:pt x="3415031" y="754380"/>
                    <a:pt x="3609341" y="1225550"/>
                    <a:pt x="3835401" y="1595120"/>
                  </a:cubicBezTo>
                  <a:cubicBezTo>
                    <a:pt x="4255771" y="1493520"/>
                    <a:pt x="4726941" y="1297940"/>
                    <a:pt x="5407661" y="941070"/>
                  </a:cubicBezTo>
                  <a:lnTo>
                    <a:pt x="5426711" y="930910"/>
                  </a:lnTo>
                  <a:lnTo>
                    <a:pt x="5416551" y="949960"/>
                  </a:lnTo>
                  <a:cubicBezTo>
                    <a:pt x="5059681" y="1630680"/>
                    <a:pt x="4862831" y="2101850"/>
                    <a:pt x="4762501" y="2522220"/>
                  </a:cubicBezTo>
                  <a:cubicBezTo>
                    <a:pt x="5132072" y="2748280"/>
                    <a:pt x="5603242" y="2942590"/>
                    <a:pt x="6337301" y="3171190"/>
                  </a:cubicBezTo>
                  <a:lnTo>
                    <a:pt x="6357622" y="3177540"/>
                  </a:lnTo>
                  <a:lnTo>
                    <a:pt x="6334761" y="3182620"/>
                  </a:lnTo>
                  <a:close/>
                </a:path>
              </a:pathLst>
            </a:custGeom>
            <a:solidFill>
              <a:srgbClr val="004A98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41910" y="40640"/>
              <a:ext cx="6263640" cy="6263640"/>
            </a:xfrm>
            <a:custGeom>
              <a:avLst/>
              <a:gdLst/>
              <a:ahLst/>
              <a:cxnLst/>
              <a:rect r="r" b="b" t="t" l="l"/>
              <a:pathLst>
                <a:path h="6263640" w="6263640">
                  <a:moveTo>
                    <a:pt x="4700270" y="3785870"/>
                  </a:moveTo>
                  <a:cubicBezTo>
                    <a:pt x="4800600" y="4204970"/>
                    <a:pt x="4993640" y="4672330"/>
                    <a:pt x="5346700" y="5346700"/>
                  </a:cubicBezTo>
                  <a:cubicBezTo>
                    <a:pt x="4672330" y="4993640"/>
                    <a:pt x="4204970" y="4800600"/>
                    <a:pt x="3785870" y="4700270"/>
                  </a:cubicBezTo>
                  <a:lnTo>
                    <a:pt x="3780790" y="4699000"/>
                  </a:lnTo>
                  <a:lnTo>
                    <a:pt x="3778250" y="4702810"/>
                  </a:lnTo>
                  <a:cubicBezTo>
                    <a:pt x="3552190" y="5069840"/>
                    <a:pt x="3359150" y="5538470"/>
                    <a:pt x="3131820" y="6263640"/>
                  </a:cubicBezTo>
                  <a:cubicBezTo>
                    <a:pt x="2904490" y="5537199"/>
                    <a:pt x="2711450" y="5069840"/>
                    <a:pt x="2485390" y="4702810"/>
                  </a:cubicBezTo>
                  <a:lnTo>
                    <a:pt x="2482850" y="4699000"/>
                  </a:lnTo>
                  <a:lnTo>
                    <a:pt x="2477770" y="4700270"/>
                  </a:lnTo>
                  <a:cubicBezTo>
                    <a:pt x="2058670" y="4800600"/>
                    <a:pt x="1591310" y="4993640"/>
                    <a:pt x="916940" y="5346700"/>
                  </a:cubicBezTo>
                  <a:cubicBezTo>
                    <a:pt x="1270000" y="4672330"/>
                    <a:pt x="1464310" y="4204970"/>
                    <a:pt x="1563370" y="3785870"/>
                  </a:cubicBezTo>
                  <a:lnTo>
                    <a:pt x="1564640" y="3780790"/>
                  </a:lnTo>
                  <a:lnTo>
                    <a:pt x="1560830" y="3778250"/>
                  </a:lnTo>
                  <a:cubicBezTo>
                    <a:pt x="1193800" y="3552190"/>
                    <a:pt x="725170" y="3359150"/>
                    <a:pt x="0" y="3131820"/>
                  </a:cubicBezTo>
                  <a:cubicBezTo>
                    <a:pt x="726440" y="2904490"/>
                    <a:pt x="1193800" y="2711450"/>
                    <a:pt x="1560830" y="2485390"/>
                  </a:cubicBezTo>
                  <a:lnTo>
                    <a:pt x="1564640" y="2482850"/>
                  </a:lnTo>
                  <a:lnTo>
                    <a:pt x="1563370" y="2477770"/>
                  </a:lnTo>
                  <a:cubicBezTo>
                    <a:pt x="1463040" y="2058670"/>
                    <a:pt x="1270000" y="1591310"/>
                    <a:pt x="916940" y="916940"/>
                  </a:cubicBezTo>
                  <a:cubicBezTo>
                    <a:pt x="1591310" y="1270000"/>
                    <a:pt x="2058670" y="1464310"/>
                    <a:pt x="2477770" y="1563370"/>
                  </a:cubicBezTo>
                  <a:lnTo>
                    <a:pt x="2482850" y="1564640"/>
                  </a:lnTo>
                  <a:lnTo>
                    <a:pt x="2485390" y="1560830"/>
                  </a:lnTo>
                  <a:cubicBezTo>
                    <a:pt x="2711450" y="1193800"/>
                    <a:pt x="2904490" y="725170"/>
                    <a:pt x="3131820" y="0"/>
                  </a:cubicBezTo>
                  <a:cubicBezTo>
                    <a:pt x="3359150" y="726440"/>
                    <a:pt x="3552190" y="1193800"/>
                    <a:pt x="3778250" y="1560830"/>
                  </a:cubicBezTo>
                  <a:lnTo>
                    <a:pt x="3780790" y="1564640"/>
                  </a:lnTo>
                  <a:lnTo>
                    <a:pt x="3785870" y="1563370"/>
                  </a:lnTo>
                  <a:cubicBezTo>
                    <a:pt x="4204970" y="1463040"/>
                    <a:pt x="4672330" y="1270000"/>
                    <a:pt x="5346700" y="916940"/>
                  </a:cubicBezTo>
                  <a:cubicBezTo>
                    <a:pt x="4993640" y="1591310"/>
                    <a:pt x="4800600" y="2058670"/>
                    <a:pt x="4700270" y="2477770"/>
                  </a:cubicBezTo>
                  <a:lnTo>
                    <a:pt x="4699000" y="2482850"/>
                  </a:lnTo>
                  <a:lnTo>
                    <a:pt x="4702810" y="2485390"/>
                  </a:lnTo>
                  <a:cubicBezTo>
                    <a:pt x="5069840" y="2711450"/>
                    <a:pt x="5538470" y="2904490"/>
                    <a:pt x="6263640" y="3131820"/>
                  </a:cubicBezTo>
                  <a:cubicBezTo>
                    <a:pt x="5537199" y="3359150"/>
                    <a:pt x="5069840" y="3552190"/>
                    <a:pt x="4702810" y="3778250"/>
                  </a:cubicBezTo>
                  <a:lnTo>
                    <a:pt x="4699000" y="3780790"/>
                  </a:lnTo>
                  <a:lnTo>
                    <a:pt x="4700270" y="378587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5" id="5"/>
          <p:cNvGrpSpPr/>
          <p:nvPr/>
        </p:nvGrpSpPr>
        <p:grpSpPr>
          <a:xfrm rot="0">
            <a:off x="1306896" y="1783278"/>
            <a:ext cx="15674207" cy="5460169"/>
            <a:chOff x="0" y="0"/>
            <a:chExt cx="20898943" cy="7280226"/>
          </a:xfrm>
        </p:grpSpPr>
        <p:grpSp>
          <p:nvGrpSpPr>
            <p:cNvPr name="Group 6" id="6"/>
            <p:cNvGrpSpPr>
              <a:grpSpLocks noChangeAspect="true"/>
            </p:cNvGrpSpPr>
            <p:nvPr/>
          </p:nvGrpSpPr>
          <p:grpSpPr>
            <a:xfrm rot="0">
              <a:off x="617142" y="479729"/>
              <a:ext cx="20281801" cy="6800497"/>
              <a:chOff x="0" y="0"/>
              <a:chExt cx="18938240" cy="6350000"/>
            </a:xfrm>
          </p:grpSpPr>
          <p:sp>
            <p:nvSpPr>
              <p:cNvPr name="Freeform 7" id="7"/>
              <p:cNvSpPr/>
              <p:nvPr/>
            </p:nvSpPr>
            <p:spPr>
              <a:xfrm flipH="false" flipV="false" rot="0">
                <a:off x="27940" y="27940"/>
                <a:ext cx="18882360" cy="918210"/>
              </a:xfrm>
              <a:custGeom>
                <a:avLst/>
                <a:gdLst/>
                <a:ahLst/>
                <a:cxnLst/>
                <a:rect r="r" b="b" t="t" l="l"/>
                <a:pathLst>
                  <a:path h="918210" w="18882360">
                    <a:moveTo>
                      <a:pt x="18882360" y="918210"/>
                    </a:moveTo>
                    <a:lnTo>
                      <a:pt x="12447270" y="918210"/>
                    </a:lnTo>
                    <a:moveTo>
                      <a:pt x="12447270" y="918210"/>
                    </a:moveTo>
                    <a:lnTo>
                      <a:pt x="0" y="918210"/>
                    </a:lnTo>
                    <a:lnTo>
                      <a:pt x="0" y="445770"/>
                    </a:lnTo>
                    <a:cubicBezTo>
                      <a:pt x="0" y="200660"/>
                      <a:pt x="199390" y="0"/>
                      <a:pt x="445770" y="0"/>
                    </a:cubicBezTo>
                    <a:lnTo>
                      <a:pt x="18437860" y="0"/>
                    </a:lnTo>
                    <a:cubicBezTo>
                      <a:pt x="18682971" y="0"/>
                      <a:pt x="18882360" y="199390"/>
                      <a:pt x="18882360" y="445770"/>
                    </a:cubicBezTo>
                    <a:lnTo>
                      <a:pt x="18882360" y="918210"/>
                    </a:lnTo>
                  </a:path>
                </a:pathLst>
              </a:custGeom>
              <a:solidFill>
                <a:srgbClr val="F4F4F4"/>
              </a:solidFill>
            </p:spPr>
          </p:sp>
          <p:sp>
            <p:nvSpPr>
              <p:cNvPr name="Freeform 8" id="8"/>
              <p:cNvSpPr/>
              <p:nvPr/>
            </p:nvSpPr>
            <p:spPr>
              <a:xfrm flipH="false" flipV="false" rot="0">
                <a:off x="27940" y="944880"/>
                <a:ext cx="18882360" cy="5377180"/>
              </a:xfrm>
              <a:custGeom>
                <a:avLst/>
                <a:gdLst/>
                <a:ahLst/>
                <a:cxnLst/>
                <a:rect r="r" b="b" t="t" l="l"/>
                <a:pathLst>
                  <a:path h="5377180" w="18882360">
                    <a:moveTo>
                      <a:pt x="9331960" y="0"/>
                    </a:moveTo>
                    <a:lnTo>
                      <a:pt x="18882360" y="0"/>
                    </a:lnTo>
                    <a:lnTo>
                      <a:pt x="18882360" y="4931410"/>
                    </a:lnTo>
                    <a:cubicBezTo>
                      <a:pt x="18882360" y="5176520"/>
                      <a:pt x="18682971" y="5377180"/>
                      <a:pt x="18436590" y="5377180"/>
                    </a:cubicBezTo>
                    <a:lnTo>
                      <a:pt x="445770" y="5377180"/>
                    </a:lnTo>
                    <a:cubicBezTo>
                      <a:pt x="200660" y="5377180"/>
                      <a:pt x="0" y="5177790"/>
                      <a:pt x="0" y="4931410"/>
                    </a:cubicBezTo>
                    <a:lnTo>
                      <a:pt x="0" y="0"/>
                    </a:lnTo>
                    <a:lnTo>
                      <a:pt x="9014460" y="0"/>
                    </a:lnTo>
                    <a:moveTo>
                      <a:pt x="9014460" y="0"/>
                    </a:moveTo>
                    <a:lnTo>
                      <a:pt x="933196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</a:ln>
            </p:spPr>
          </p:sp>
          <p:sp>
            <p:nvSpPr>
              <p:cNvPr name="Freeform 9" id="9"/>
              <p:cNvSpPr/>
              <p:nvPr/>
            </p:nvSpPr>
            <p:spPr>
              <a:xfrm flipH="false" flipV="false" rot="0">
                <a:off x="499110" y="299720"/>
                <a:ext cx="1515110" cy="368300"/>
              </a:xfrm>
              <a:custGeom>
                <a:avLst/>
                <a:gdLst/>
                <a:ahLst/>
                <a:cxnLst/>
                <a:rect r="r" b="b" t="t" l="l"/>
                <a:pathLst>
                  <a:path h="368300" w="1515110">
                    <a:moveTo>
                      <a:pt x="184150" y="0"/>
                    </a:moveTo>
                    <a:cubicBezTo>
                      <a:pt x="82550" y="0"/>
                      <a:pt x="0" y="82550"/>
                      <a:pt x="0" y="184150"/>
                    </a:cubicBezTo>
                    <a:cubicBezTo>
                      <a:pt x="0" y="285750"/>
                      <a:pt x="82550" y="368300"/>
                      <a:pt x="184150" y="368300"/>
                    </a:cubicBezTo>
                    <a:cubicBezTo>
                      <a:pt x="285750" y="368300"/>
                      <a:pt x="368300" y="285750"/>
                      <a:pt x="368300" y="184150"/>
                    </a:cubicBezTo>
                    <a:cubicBezTo>
                      <a:pt x="368300" y="82550"/>
                      <a:pt x="285750" y="0"/>
                      <a:pt x="184150" y="0"/>
                    </a:cubicBezTo>
                    <a:close/>
                    <a:moveTo>
                      <a:pt x="756920" y="0"/>
                    </a:moveTo>
                    <a:cubicBezTo>
                      <a:pt x="655320" y="0"/>
                      <a:pt x="572770" y="82550"/>
                      <a:pt x="572770" y="184150"/>
                    </a:cubicBezTo>
                    <a:cubicBezTo>
                      <a:pt x="572770" y="285750"/>
                      <a:pt x="655320" y="368300"/>
                      <a:pt x="756920" y="368300"/>
                    </a:cubicBezTo>
                    <a:cubicBezTo>
                      <a:pt x="858520" y="368300"/>
                      <a:pt x="941070" y="285750"/>
                      <a:pt x="941070" y="184150"/>
                    </a:cubicBezTo>
                    <a:cubicBezTo>
                      <a:pt x="941070" y="82550"/>
                      <a:pt x="858520" y="0"/>
                      <a:pt x="756920" y="0"/>
                    </a:cubicBezTo>
                    <a:close/>
                    <a:moveTo>
                      <a:pt x="1330960" y="0"/>
                    </a:moveTo>
                    <a:cubicBezTo>
                      <a:pt x="1229360" y="0"/>
                      <a:pt x="1146810" y="82550"/>
                      <a:pt x="1146810" y="184150"/>
                    </a:cubicBezTo>
                    <a:cubicBezTo>
                      <a:pt x="1146810" y="285750"/>
                      <a:pt x="1229360" y="368300"/>
                      <a:pt x="1330960" y="368300"/>
                    </a:cubicBezTo>
                    <a:cubicBezTo>
                      <a:pt x="1432560" y="368300"/>
                      <a:pt x="1515110" y="285750"/>
                      <a:pt x="1515110" y="184150"/>
                    </a:cubicBezTo>
                    <a:cubicBezTo>
                      <a:pt x="1515110" y="82550"/>
                      <a:pt x="1432560" y="0"/>
                      <a:pt x="133096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10" id="10"/>
              <p:cNvSpPr/>
              <p:nvPr/>
            </p:nvSpPr>
            <p:spPr>
              <a:xfrm flipH="false" flipV="false" rot="0">
                <a:off x="0" y="0"/>
                <a:ext cx="18939511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18939511">
                    <a:moveTo>
                      <a:pt x="18464530" y="0"/>
                    </a:moveTo>
                    <a:lnTo>
                      <a:pt x="473710" y="0"/>
                    </a:lnTo>
                    <a:cubicBezTo>
                      <a:pt x="212090" y="0"/>
                      <a:pt x="0" y="212090"/>
                      <a:pt x="0" y="473710"/>
                    </a:cubicBezTo>
                    <a:lnTo>
                      <a:pt x="0" y="946150"/>
                    </a:lnTo>
                    <a:lnTo>
                      <a:pt x="0" y="5877560"/>
                    </a:lnTo>
                    <a:cubicBezTo>
                      <a:pt x="0" y="6137910"/>
                      <a:pt x="212090" y="6350000"/>
                      <a:pt x="473710" y="6350000"/>
                    </a:cubicBezTo>
                    <a:lnTo>
                      <a:pt x="18465800" y="6350000"/>
                    </a:lnTo>
                    <a:cubicBezTo>
                      <a:pt x="18727420" y="6350000"/>
                      <a:pt x="18939511" y="6137910"/>
                      <a:pt x="18939511" y="5876290"/>
                    </a:cubicBezTo>
                    <a:lnTo>
                      <a:pt x="18939511" y="944880"/>
                    </a:lnTo>
                    <a:lnTo>
                      <a:pt x="18939511" y="473710"/>
                    </a:lnTo>
                    <a:cubicBezTo>
                      <a:pt x="18938239" y="212090"/>
                      <a:pt x="18726150" y="0"/>
                      <a:pt x="18464530" y="0"/>
                    </a:cubicBezTo>
                    <a:close/>
                    <a:moveTo>
                      <a:pt x="55880" y="473710"/>
                    </a:moveTo>
                    <a:cubicBezTo>
                      <a:pt x="55880" y="243840"/>
                      <a:pt x="242570" y="55880"/>
                      <a:pt x="473710" y="55880"/>
                    </a:cubicBezTo>
                    <a:lnTo>
                      <a:pt x="18465800" y="55880"/>
                    </a:lnTo>
                    <a:cubicBezTo>
                      <a:pt x="18695670" y="55880"/>
                      <a:pt x="18883630" y="242570"/>
                      <a:pt x="18883630" y="473710"/>
                    </a:cubicBezTo>
                    <a:lnTo>
                      <a:pt x="18883630" y="918210"/>
                    </a:lnTo>
                    <a:lnTo>
                      <a:pt x="55880" y="918210"/>
                    </a:lnTo>
                    <a:lnTo>
                      <a:pt x="55880" y="473710"/>
                    </a:lnTo>
                    <a:close/>
                    <a:moveTo>
                      <a:pt x="18464530" y="6294120"/>
                    </a:moveTo>
                    <a:lnTo>
                      <a:pt x="473710" y="6294120"/>
                    </a:lnTo>
                    <a:cubicBezTo>
                      <a:pt x="243840" y="6294120"/>
                      <a:pt x="55880" y="6107430"/>
                      <a:pt x="55880" y="5876290"/>
                    </a:cubicBezTo>
                    <a:lnTo>
                      <a:pt x="55880" y="972820"/>
                    </a:lnTo>
                    <a:lnTo>
                      <a:pt x="18882361" y="972820"/>
                    </a:lnTo>
                    <a:lnTo>
                      <a:pt x="18882361" y="5876290"/>
                    </a:lnTo>
                    <a:cubicBezTo>
                      <a:pt x="18882361" y="6107430"/>
                      <a:pt x="18695670" y="6294120"/>
                      <a:pt x="18464530" y="6294120"/>
                    </a:cubicBezTo>
                    <a:close/>
                    <a:moveTo>
                      <a:pt x="683260" y="273050"/>
                    </a:moveTo>
                    <a:cubicBezTo>
                      <a:pt x="566420" y="273050"/>
                      <a:pt x="471170" y="368300"/>
                      <a:pt x="471170" y="485140"/>
                    </a:cubicBezTo>
                    <a:cubicBezTo>
                      <a:pt x="471170" y="601980"/>
                      <a:pt x="566420" y="697230"/>
                      <a:pt x="683260" y="697230"/>
                    </a:cubicBezTo>
                    <a:cubicBezTo>
                      <a:pt x="800100" y="697230"/>
                      <a:pt x="895350" y="601980"/>
                      <a:pt x="895350" y="485140"/>
                    </a:cubicBezTo>
                    <a:cubicBezTo>
                      <a:pt x="895350" y="368300"/>
                      <a:pt x="800100" y="273050"/>
                      <a:pt x="683260" y="273050"/>
                    </a:cubicBezTo>
                    <a:close/>
                    <a:moveTo>
                      <a:pt x="683260" y="641350"/>
                    </a:moveTo>
                    <a:cubicBezTo>
                      <a:pt x="596900" y="641350"/>
                      <a:pt x="527050" y="571500"/>
                      <a:pt x="527050" y="485140"/>
                    </a:cubicBezTo>
                    <a:cubicBezTo>
                      <a:pt x="527050" y="398780"/>
                      <a:pt x="596900" y="328930"/>
                      <a:pt x="683260" y="328930"/>
                    </a:cubicBezTo>
                    <a:cubicBezTo>
                      <a:pt x="769620" y="328930"/>
                      <a:pt x="839470" y="398780"/>
                      <a:pt x="839470" y="485140"/>
                    </a:cubicBezTo>
                    <a:cubicBezTo>
                      <a:pt x="839470" y="571500"/>
                      <a:pt x="769620" y="641350"/>
                      <a:pt x="683260" y="641350"/>
                    </a:cubicBezTo>
                    <a:close/>
                    <a:moveTo>
                      <a:pt x="1256030" y="273050"/>
                    </a:moveTo>
                    <a:cubicBezTo>
                      <a:pt x="1139190" y="273050"/>
                      <a:pt x="1043940" y="368300"/>
                      <a:pt x="1043940" y="485140"/>
                    </a:cubicBezTo>
                    <a:cubicBezTo>
                      <a:pt x="1043940" y="601980"/>
                      <a:pt x="1139190" y="697230"/>
                      <a:pt x="1256030" y="697230"/>
                    </a:cubicBezTo>
                    <a:cubicBezTo>
                      <a:pt x="1372870" y="697230"/>
                      <a:pt x="1468120" y="601980"/>
                      <a:pt x="1468120" y="485140"/>
                    </a:cubicBezTo>
                    <a:cubicBezTo>
                      <a:pt x="1468120" y="368300"/>
                      <a:pt x="1372870" y="273050"/>
                      <a:pt x="1256030" y="273050"/>
                    </a:cubicBezTo>
                    <a:close/>
                    <a:moveTo>
                      <a:pt x="1256030" y="641350"/>
                    </a:moveTo>
                    <a:cubicBezTo>
                      <a:pt x="1169670" y="641350"/>
                      <a:pt x="1099820" y="571500"/>
                      <a:pt x="1099820" y="485140"/>
                    </a:cubicBezTo>
                    <a:cubicBezTo>
                      <a:pt x="1099820" y="398780"/>
                      <a:pt x="1169670" y="328930"/>
                      <a:pt x="1256030" y="328930"/>
                    </a:cubicBezTo>
                    <a:cubicBezTo>
                      <a:pt x="1342390" y="328930"/>
                      <a:pt x="1412240" y="398780"/>
                      <a:pt x="1412240" y="485140"/>
                    </a:cubicBezTo>
                    <a:cubicBezTo>
                      <a:pt x="1412240" y="571500"/>
                      <a:pt x="1342390" y="641350"/>
                      <a:pt x="1256030" y="641350"/>
                    </a:cubicBezTo>
                    <a:close/>
                    <a:moveTo>
                      <a:pt x="1830070" y="273050"/>
                    </a:moveTo>
                    <a:cubicBezTo>
                      <a:pt x="1713230" y="273050"/>
                      <a:pt x="1617980" y="368300"/>
                      <a:pt x="1617980" y="485140"/>
                    </a:cubicBezTo>
                    <a:cubicBezTo>
                      <a:pt x="1617980" y="601980"/>
                      <a:pt x="1713230" y="697230"/>
                      <a:pt x="1830070" y="697230"/>
                    </a:cubicBezTo>
                    <a:cubicBezTo>
                      <a:pt x="1946910" y="697230"/>
                      <a:pt x="2042160" y="601980"/>
                      <a:pt x="2042160" y="485140"/>
                    </a:cubicBezTo>
                    <a:cubicBezTo>
                      <a:pt x="2042160" y="368300"/>
                      <a:pt x="1946910" y="273050"/>
                      <a:pt x="1830070" y="273050"/>
                    </a:cubicBezTo>
                    <a:close/>
                    <a:moveTo>
                      <a:pt x="1830070" y="641350"/>
                    </a:moveTo>
                    <a:cubicBezTo>
                      <a:pt x="1743710" y="641350"/>
                      <a:pt x="1673860" y="571500"/>
                      <a:pt x="1673860" y="485140"/>
                    </a:cubicBezTo>
                    <a:cubicBezTo>
                      <a:pt x="1673860" y="398780"/>
                      <a:pt x="1743710" y="328930"/>
                      <a:pt x="1830070" y="328930"/>
                    </a:cubicBezTo>
                    <a:cubicBezTo>
                      <a:pt x="1916430" y="328930"/>
                      <a:pt x="1986280" y="398780"/>
                      <a:pt x="1986280" y="485140"/>
                    </a:cubicBezTo>
                    <a:cubicBezTo>
                      <a:pt x="1986280" y="571500"/>
                      <a:pt x="1915160" y="641350"/>
                      <a:pt x="1830070" y="641350"/>
                    </a:cubicBezTo>
                    <a:close/>
                    <a:moveTo>
                      <a:pt x="18502630" y="488950"/>
                    </a:moveTo>
                    <a:cubicBezTo>
                      <a:pt x="18502630" y="504190"/>
                      <a:pt x="18489930" y="516890"/>
                      <a:pt x="18474691" y="516890"/>
                    </a:cubicBezTo>
                    <a:lnTo>
                      <a:pt x="18474691" y="516890"/>
                    </a:lnTo>
                    <a:lnTo>
                      <a:pt x="18318480" y="515620"/>
                    </a:lnTo>
                    <a:lnTo>
                      <a:pt x="18318480" y="670560"/>
                    </a:lnTo>
                    <a:cubicBezTo>
                      <a:pt x="18318480" y="685800"/>
                      <a:pt x="18305780" y="698500"/>
                      <a:pt x="18290541" y="698500"/>
                    </a:cubicBezTo>
                    <a:cubicBezTo>
                      <a:pt x="18275302" y="698500"/>
                      <a:pt x="18262602" y="685800"/>
                      <a:pt x="18262602" y="670560"/>
                    </a:cubicBezTo>
                    <a:lnTo>
                      <a:pt x="18262602" y="515620"/>
                    </a:lnTo>
                    <a:lnTo>
                      <a:pt x="18106391" y="514350"/>
                    </a:lnTo>
                    <a:cubicBezTo>
                      <a:pt x="18091152" y="514350"/>
                      <a:pt x="18078452" y="501650"/>
                      <a:pt x="18078452" y="486410"/>
                    </a:cubicBezTo>
                    <a:cubicBezTo>
                      <a:pt x="18078452" y="471170"/>
                      <a:pt x="18091152" y="458470"/>
                      <a:pt x="18106391" y="458470"/>
                    </a:cubicBezTo>
                    <a:lnTo>
                      <a:pt x="18106391" y="458470"/>
                    </a:lnTo>
                    <a:lnTo>
                      <a:pt x="18262602" y="459740"/>
                    </a:lnTo>
                    <a:lnTo>
                      <a:pt x="18262602" y="302260"/>
                    </a:lnTo>
                    <a:cubicBezTo>
                      <a:pt x="18262602" y="287020"/>
                      <a:pt x="18275302" y="274320"/>
                      <a:pt x="18290541" y="274320"/>
                    </a:cubicBezTo>
                    <a:cubicBezTo>
                      <a:pt x="18305780" y="274320"/>
                      <a:pt x="18318480" y="287020"/>
                      <a:pt x="18318480" y="302260"/>
                    </a:cubicBezTo>
                    <a:lnTo>
                      <a:pt x="18318480" y="459740"/>
                    </a:lnTo>
                    <a:lnTo>
                      <a:pt x="18474691" y="461010"/>
                    </a:lnTo>
                    <a:cubicBezTo>
                      <a:pt x="18491200" y="461010"/>
                      <a:pt x="18502630" y="473710"/>
                      <a:pt x="18502630" y="48895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grpSp>
          <p:nvGrpSpPr>
            <p:cNvPr name="Group 11" id="11"/>
            <p:cNvGrpSpPr>
              <a:grpSpLocks noChangeAspect="true"/>
            </p:cNvGrpSpPr>
            <p:nvPr/>
          </p:nvGrpSpPr>
          <p:grpSpPr>
            <a:xfrm rot="0">
              <a:off x="0" y="0"/>
              <a:ext cx="20281801" cy="6800497"/>
              <a:chOff x="0" y="0"/>
              <a:chExt cx="18938240" cy="6350000"/>
            </a:xfrm>
          </p:grpSpPr>
          <p:sp>
            <p:nvSpPr>
              <p:cNvPr name="Freeform 12" id="12"/>
              <p:cNvSpPr/>
              <p:nvPr/>
            </p:nvSpPr>
            <p:spPr>
              <a:xfrm flipH="false" flipV="false" rot="0">
                <a:off x="27940" y="27940"/>
                <a:ext cx="18882360" cy="918210"/>
              </a:xfrm>
              <a:custGeom>
                <a:avLst/>
                <a:gdLst/>
                <a:ahLst/>
                <a:cxnLst/>
                <a:rect r="r" b="b" t="t" l="l"/>
                <a:pathLst>
                  <a:path h="918210" w="18882360">
                    <a:moveTo>
                      <a:pt x="18882360" y="918210"/>
                    </a:moveTo>
                    <a:lnTo>
                      <a:pt x="12447270" y="918210"/>
                    </a:lnTo>
                    <a:moveTo>
                      <a:pt x="12447270" y="918210"/>
                    </a:moveTo>
                    <a:lnTo>
                      <a:pt x="0" y="918210"/>
                    </a:lnTo>
                    <a:lnTo>
                      <a:pt x="0" y="445770"/>
                    </a:lnTo>
                    <a:cubicBezTo>
                      <a:pt x="0" y="200660"/>
                      <a:pt x="199390" y="0"/>
                      <a:pt x="445770" y="0"/>
                    </a:cubicBezTo>
                    <a:lnTo>
                      <a:pt x="18437860" y="0"/>
                    </a:lnTo>
                    <a:cubicBezTo>
                      <a:pt x="18682971" y="0"/>
                      <a:pt x="18882360" y="199390"/>
                      <a:pt x="18882360" y="445770"/>
                    </a:cubicBezTo>
                    <a:lnTo>
                      <a:pt x="18882360" y="918210"/>
                    </a:lnTo>
                  </a:path>
                </a:pathLst>
              </a:custGeom>
              <a:solidFill>
                <a:srgbClr val="F4F4F4"/>
              </a:solidFill>
            </p:spPr>
          </p:sp>
          <p:sp>
            <p:nvSpPr>
              <p:cNvPr name="Freeform 13" id="13"/>
              <p:cNvSpPr/>
              <p:nvPr/>
            </p:nvSpPr>
            <p:spPr>
              <a:xfrm flipH="false" flipV="false" rot="0">
                <a:off x="27940" y="944880"/>
                <a:ext cx="18882360" cy="5377180"/>
              </a:xfrm>
              <a:custGeom>
                <a:avLst/>
                <a:gdLst/>
                <a:ahLst/>
                <a:cxnLst/>
                <a:rect r="r" b="b" t="t" l="l"/>
                <a:pathLst>
                  <a:path h="5377180" w="18882360">
                    <a:moveTo>
                      <a:pt x="9331960" y="0"/>
                    </a:moveTo>
                    <a:lnTo>
                      <a:pt x="18882360" y="0"/>
                    </a:lnTo>
                    <a:lnTo>
                      <a:pt x="18882360" y="4931410"/>
                    </a:lnTo>
                    <a:cubicBezTo>
                      <a:pt x="18882360" y="5176520"/>
                      <a:pt x="18682971" y="5377180"/>
                      <a:pt x="18436590" y="5377180"/>
                    </a:cubicBezTo>
                    <a:lnTo>
                      <a:pt x="445770" y="5377180"/>
                    </a:lnTo>
                    <a:cubicBezTo>
                      <a:pt x="200660" y="5377180"/>
                      <a:pt x="0" y="5177790"/>
                      <a:pt x="0" y="4931410"/>
                    </a:cubicBezTo>
                    <a:lnTo>
                      <a:pt x="0" y="0"/>
                    </a:lnTo>
                    <a:lnTo>
                      <a:pt x="9014460" y="0"/>
                    </a:lnTo>
                    <a:moveTo>
                      <a:pt x="9014460" y="0"/>
                    </a:moveTo>
                    <a:lnTo>
                      <a:pt x="933196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</a:ln>
            </p:spPr>
          </p:sp>
          <p:sp>
            <p:nvSpPr>
              <p:cNvPr name="Freeform 14" id="14"/>
              <p:cNvSpPr/>
              <p:nvPr/>
            </p:nvSpPr>
            <p:spPr>
              <a:xfrm flipH="false" flipV="false" rot="0">
                <a:off x="499110" y="299720"/>
                <a:ext cx="1515110" cy="368300"/>
              </a:xfrm>
              <a:custGeom>
                <a:avLst/>
                <a:gdLst/>
                <a:ahLst/>
                <a:cxnLst/>
                <a:rect r="r" b="b" t="t" l="l"/>
                <a:pathLst>
                  <a:path h="368300" w="1515110">
                    <a:moveTo>
                      <a:pt x="184150" y="0"/>
                    </a:moveTo>
                    <a:cubicBezTo>
                      <a:pt x="82550" y="0"/>
                      <a:pt x="0" y="82550"/>
                      <a:pt x="0" y="184150"/>
                    </a:cubicBezTo>
                    <a:cubicBezTo>
                      <a:pt x="0" y="285750"/>
                      <a:pt x="82550" y="368300"/>
                      <a:pt x="184150" y="368300"/>
                    </a:cubicBezTo>
                    <a:cubicBezTo>
                      <a:pt x="285750" y="368300"/>
                      <a:pt x="368300" y="285750"/>
                      <a:pt x="368300" y="184150"/>
                    </a:cubicBezTo>
                    <a:cubicBezTo>
                      <a:pt x="368300" y="82550"/>
                      <a:pt x="285750" y="0"/>
                      <a:pt x="184150" y="0"/>
                    </a:cubicBezTo>
                    <a:close/>
                    <a:moveTo>
                      <a:pt x="756920" y="0"/>
                    </a:moveTo>
                    <a:cubicBezTo>
                      <a:pt x="655320" y="0"/>
                      <a:pt x="572770" y="82550"/>
                      <a:pt x="572770" y="184150"/>
                    </a:cubicBezTo>
                    <a:cubicBezTo>
                      <a:pt x="572770" y="285750"/>
                      <a:pt x="655320" y="368300"/>
                      <a:pt x="756920" y="368300"/>
                    </a:cubicBezTo>
                    <a:cubicBezTo>
                      <a:pt x="858520" y="368300"/>
                      <a:pt x="941070" y="285750"/>
                      <a:pt x="941070" y="184150"/>
                    </a:cubicBezTo>
                    <a:cubicBezTo>
                      <a:pt x="941070" y="82550"/>
                      <a:pt x="858520" y="0"/>
                      <a:pt x="756920" y="0"/>
                    </a:cubicBezTo>
                    <a:close/>
                    <a:moveTo>
                      <a:pt x="1330960" y="0"/>
                    </a:moveTo>
                    <a:cubicBezTo>
                      <a:pt x="1229360" y="0"/>
                      <a:pt x="1146810" y="82550"/>
                      <a:pt x="1146810" y="184150"/>
                    </a:cubicBezTo>
                    <a:cubicBezTo>
                      <a:pt x="1146810" y="285750"/>
                      <a:pt x="1229360" y="368300"/>
                      <a:pt x="1330960" y="368300"/>
                    </a:cubicBezTo>
                    <a:cubicBezTo>
                      <a:pt x="1432560" y="368300"/>
                      <a:pt x="1515110" y="285750"/>
                      <a:pt x="1515110" y="184150"/>
                    </a:cubicBezTo>
                    <a:cubicBezTo>
                      <a:pt x="1515110" y="82550"/>
                      <a:pt x="1432560" y="0"/>
                      <a:pt x="133096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15" id="15"/>
              <p:cNvSpPr/>
              <p:nvPr/>
            </p:nvSpPr>
            <p:spPr>
              <a:xfrm flipH="false" flipV="false" rot="0">
                <a:off x="0" y="0"/>
                <a:ext cx="18939511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18939511">
                    <a:moveTo>
                      <a:pt x="18464530" y="0"/>
                    </a:moveTo>
                    <a:lnTo>
                      <a:pt x="473710" y="0"/>
                    </a:lnTo>
                    <a:cubicBezTo>
                      <a:pt x="212090" y="0"/>
                      <a:pt x="0" y="212090"/>
                      <a:pt x="0" y="473710"/>
                    </a:cubicBezTo>
                    <a:lnTo>
                      <a:pt x="0" y="946150"/>
                    </a:lnTo>
                    <a:lnTo>
                      <a:pt x="0" y="5877560"/>
                    </a:lnTo>
                    <a:cubicBezTo>
                      <a:pt x="0" y="6137910"/>
                      <a:pt x="212090" y="6350000"/>
                      <a:pt x="473710" y="6350000"/>
                    </a:cubicBezTo>
                    <a:lnTo>
                      <a:pt x="18465800" y="6350000"/>
                    </a:lnTo>
                    <a:cubicBezTo>
                      <a:pt x="18727420" y="6350000"/>
                      <a:pt x="18939511" y="6137910"/>
                      <a:pt x="18939511" y="5876290"/>
                    </a:cubicBezTo>
                    <a:lnTo>
                      <a:pt x="18939511" y="944880"/>
                    </a:lnTo>
                    <a:lnTo>
                      <a:pt x="18939511" y="473710"/>
                    </a:lnTo>
                    <a:cubicBezTo>
                      <a:pt x="18938239" y="212090"/>
                      <a:pt x="18726150" y="0"/>
                      <a:pt x="18464530" y="0"/>
                    </a:cubicBezTo>
                    <a:close/>
                    <a:moveTo>
                      <a:pt x="55880" y="473710"/>
                    </a:moveTo>
                    <a:cubicBezTo>
                      <a:pt x="55880" y="243840"/>
                      <a:pt x="242570" y="55880"/>
                      <a:pt x="473710" y="55880"/>
                    </a:cubicBezTo>
                    <a:lnTo>
                      <a:pt x="18465800" y="55880"/>
                    </a:lnTo>
                    <a:cubicBezTo>
                      <a:pt x="18695670" y="55880"/>
                      <a:pt x="18883630" y="242570"/>
                      <a:pt x="18883630" y="473710"/>
                    </a:cubicBezTo>
                    <a:lnTo>
                      <a:pt x="18883630" y="918210"/>
                    </a:lnTo>
                    <a:lnTo>
                      <a:pt x="55880" y="918210"/>
                    </a:lnTo>
                    <a:lnTo>
                      <a:pt x="55880" y="473710"/>
                    </a:lnTo>
                    <a:close/>
                    <a:moveTo>
                      <a:pt x="18464530" y="6294120"/>
                    </a:moveTo>
                    <a:lnTo>
                      <a:pt x="473710" y="6294120"/>
                    </a:lnTo>
                    <a:cubicBezTo>
                      <a:pt x="243840" y="6294120"/>
                      <a:pt x="55880" y="6107430"/>
                      <a:pt x="55880" y="5876290"/>
                    </a:cubicBezTo>
                    <a:lnTo>
                      <a:pt x="55880" y="972820"/>
                    </a:lnTo>
                    <a:lnTo>
                      <a:pt x="18882361" y="972820"/>
                    </a:lnTo>
                    <a:lnTo>
                      <a:pt x="18882361" y="5876290"/>
                    </a:lnTo>
                    <a:cubicBezTo>
                      <a:pt x="18882361" y="6107430"/>
                      <a:pt x="18695670" y="6294120"/>
                      <a:pt x="18464530" y="6294120"/>
                    </a:cubicBezTo>
                    <a:close/>
                    <a:moveTo>
                      <a:pt x="683260" y="273050"/>
                    </a:moveTo>
                    <a:cubicBezTo>
                      <a:pt x="566420" y="273050"/>
                      <a:pt x="471170" y="368300"/>
                      <a:pt x="471170" y="485140"/>
                    </a:cubicBezTo>
                    <a:cubicBezTo>
                      <a:pt x="471170" y="601980"/>
                      <a:pt x="566420" y="697230"/>
                      <a:pt x="683260" y="697230"/>
                    </a:cubicBezTo>
                    <a:cubicBezTo>
                      <a:pt x="800100" y="697230"/>
                      <a:pt x="895350" y="601980"/>
                      <a:pt x="895350" y="485140"/>
                    </a:cubicBezTo>
                    <a:cubicBezTo>
                      <a:pt x="895350" y="368300"/>
                      <a:pt x="800100" y="273050"/>
                      <a:pt x="683260" y="273050"/>
                    </a:cubicBezTo>
                    <a:close/>
                    <a:moveTo>
                      <a:pt x="683260" y="641350"/>
                    </a:moveTo>
                    <a:cubicBezTo>
                      <a:pt x="596900" y="641350"/>
                      <a:pt x="527050" y="571500"/>
                      <a:pt x="527050" y="485140"/>
                    </a:cubicBezTo>
                    <a:cubicBezTo>
                      <a:pt x="527050" y="398780"/>
                      <a:pt x="596900" y="328930"/>
                      <a:pt x="683260" y="328930"/>
                    </a:cubicBezTo>
                    <a:cubicBezTo>
                      <a:pt x="769620" y="328930"/>
                      <a:pt x="839470" y="398780"/>
                      <a:pt x="839470" y="485140"/>
                    </a:cubicBezTo>
                    <a:cubicBezTo>
                      <a:pt x="839470" y="571500"/>
                      <a:pt x="769620" y="641350"/>
                      <a:pt x="683260" y="641350"/>
                    </a:cubicBezTo>
                    <a:close/>
                    <a:moveTo>
                      <a:pt x="1256030" y="273050"/>
                    </a:moveTo>
                    <a:cubicBezTo>
                      <a:pt x="1139190" y="273050"/>
                      <a:pt x="1043940" y="368300"/>
                      <a:pt x="1043940" y="485140"/>
                    </a:cubicBezTo>
                    <a:cubicBezTo>
                      <a:pt x="1043940" y="601980"/>
                      <a:pt x="1139190" y="697230"/>
                      <a:pt x="1256030" y="697230"/>
                    </a:cubicBezTo>
                    <a:cubicBezTo>
                      <a:pt x="1372870" y="697230"/>
                      <a:pt x="1468120" y="601980"/>
                      <a:pt x="1468120" y="485140"/>
                    </a:cubicBezTo>
                    <a:cubicBezTo>
                      <a:pt x="1468120" y="368300"/>
                      <a:pt x="1372870" y="273050"/>
                      <a:pt x="1256030" y="273050"/>
                    </a:cubicBezTo>
                    <a:close/>
                    <a:moveTo>
                      <a:pt x="1256030" y="641350"/>
                    </a:moveTo>
                    <a:cubicBezTo>
                      <a:pt x="1169670" y="641350"/>
                      <a:pt x="1099820" y="571500"/>
                      <a:pt x="1099820" y="485140"/>
                    </a:cubicBezTo>
                    <a:cubicBezTo>
                      <a:pt x="1099820" y="398780"/>
                      <a:pt x="1169670" y="328930"/>
                      <a:pt x="1256030" y="328930"/>
                    </a:cubicBezTo>
                    <a:cubicBezTo>
                      <a:pt x="1342390" y="328930"/>
                      <a:pt x="1412240" y="398780"/>
                      <a:pt x="1412240" y="485140"/>
                    </a:cubicBezTo>
                    <a:cubicBezTo>
                      <a:pt x="1412240" y="571500"/>
                      <a:pt x="1342390" y="641350"/>
                      <a:pt x="1256030" y="641350"/>
                    </a:cubicBezTo>
                    <a:close/>
                    <a:moveTo>
                      <a:pt x="1830070" y="273050"/>
                    </a:moveTo>
                    <a:cubicBezTo>
                      <a:pt x="1713230" y="273050"/>
                      <a:pt x="1617980" y="368300"/>
                      <a:pt x="1617980" y="485140"/>
                    </a:cubicBezTo>
                    <a:cubicBezTo>
                      <a:pt x="1617980" y="601980"/>
                      <a:pt x="1713230" y="697230"/>
                      <a:pt x="1830070" y="697230"/>
                    </a:cubicBezTo>
                    <a:cubicBezTo>
                      <a:pt x="1946910" y="697230"/>
                      <a:pt x="2042160" y="601980"/>
                      <a:pt x="2042160" y="485140"/>
                    </a:cubicBezTo>
                    <a:cubicBezTo>
                      <a:pt x="2042160" y="368300"/>
                      <a:pt x="1946910" y="273050"/>
                      <a:pt x="1830070" y="273050"/>
                    </a:cubicBezTo>
                    <a:close/>
                    <a:moveTo>
                      <a:pt x="1830070" y="641350"/>
                    </a:moveTo>
                    <a:cubicBezTo>
                      <a:pt x="1743710" y="641350"/>
                      <a:pt x="1673860" y="571500"/>
                      <a:pt x="1673860" y="485140"/>
                    </a:cubicBezTo>
                    <a:cubicBezTo>
                      <a:pt x="1673860" y="398780"/>
                      <a:pt x="1743710" y="328930"/>
                      <a:pt x="1830070" y="328930"/>
                    </a:cubicBezTo>
                    <a:cubicBezTo>
                      <a:pt x="1916430" y="328930"/>
                      <a:pt x="1986280" y="398780"/>
                      <a:pt x="1986280" y="485140"/>
                    </a:cubicBezTo>
                    <a:cubicBezTo>
                      <a:pt x="1986280" y="571500"/>
                      <a:pt x="1915160" y="641350"/>
                      <a:pt x="1830070" y="641350"/>
                    </a:cubicBezTo>
                    <a:close/>
                    <a:moveTo>
                      <a:pt x="18502630" y="488950"/>
                    </a:moveTo>
                    <a:cubicBezTo>
                      <a:pt x="18502630" y="504190"/>
                      <a:pt x="18489930" y="516890"/>
                      <a:pt x="18474691" y="516890"/>
                    </a:cubicBezTo>
                    <a:lnTo>
                      <a:pt x="18474691" y="516890"/>
                    </a:lnTo>
                    <a:lnTo>
                      <a:pt x="18318480" y="515620"/>
                    </a:lnTo>
                    <a:lnTo>
                      <a:pt x="18318480" y="670560"/>
                    </a:lnTo>
                    <a:cubicBezTo>
                      <a:pt x="18318480" y="685800"/>
                      <a:pt x="18305780" y="698500"/>
                      <a:pt x="18290541" y="698500"/>
                    </a:cubicBezTo>
                    <a:cubicBezTo>
                      <a:pt x="18275302" y="698500"/>
                      <a:pt x="18262602" y="685800"/>
                      <a:pt x="18262602" y="670560"/>
                    </a:cubicBezTo>
                    <a:lnTo>
                      <a:pt x="18262602" y="515620"/>
                    </a:lnTo>
                    <a:lnTo>
                      <a:pt x="18106391" y="514350"/>
                    </a:lnTo>
                    <a:cubicBezTo>
                      <a:pt x="18091152" y="514350"/>
                      <a:pt x="18078452" y="501650"/>
                      <a:pt x="18078452" y="486410"/>
                    </a:cubicBezTo>
                    <a:cubicBezTo>
                      <a:pt x="18078452" y="471170"/>
                      <a:pt x="18091152" y="458470"/>
                      <a:pt x="18106391" y="458470"/>
                    </a:cubicBezTo>
                    <a:lnTo>
                      <a:pt x="18106391" y="458470"/>
                    </a:lnTo>
                    <a:lnTo>
                      <a:pt x="18262602" y="459740"/>
                    </a:lnTo>
                    <a:lnTo>
                      <a:pt x="18262602" y="302260"/>
                    </a:lnTo>
                    <a:cubicBezTo>
                      <a:pt x="18262602" y="287020"/>
                      <a:pt x="18275302" y="274320"/>
                      <a:pt x="18290541" y="274320"/>
                    </a:cubicBezTo>
                    <a:cubicBezTo>
                      <a:pt x="18305780" y="274320"/>
                      <a:pt x="18318480" y="287020"/>
                      <a:pt x="18318480" y="302260"/>
                    </a:cubicBezTo>
                    <a:lnTo>
                      <a:pt x="18318480" y="459740"/>
                    </a:lnTo>
                    <a:lnTo>
                      <a:pt x="18474691" y="461010"/>
                    </a:lnTo>
                    <a:cubicBezTo>
                      <a:pt x="18491200" y="461010"/>
                      <a:pt x="18502630" y="473710"/>
                      <a:pt x="18502630" y="48895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</p:grpSp>
      <p:sp>
        <p:nvSpPr>
          <p:cNvPr name="TextBox 16" id="16"/>
          <p:cNvSpPr txBox="true"/>
          <p:nvPr/>
        </p:nvSpPr>
        <p:spPr>
          <a:xfrm rot="0">
            <a:off x="1886305" y="3695821"/>
            <a:ext cx="14052533" cy="1927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400"/>
              </a:lnSpc>
            </a:pPr>
            <a:r>
              <a:rPr lang="en-US" sz="14400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Nationals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1306896" y="7510197"/>
            <a:ext cx="15406714" cy="1219919"/>
            <a:chOff x="0" y="0"/>
            <a:chExt cx="30050193" cy="2379405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31750" y="31750"/>
              <a:ext cx="29986694" cy="2315905"/>
            </a:xfrm>
            <a:custGeom>
              <a:avLst/>
              <a:gdLst/>
              <a:ahLst/>
              <a:cxnLst/>
              <a:rect r="r" b="b" t="t" l="l"/>
              <a:pathLst>
                <a:path h="2315905" w="29986694">
                  <a:moveTo>
                    <a:pt x="29893983" y="2315905"/>
                  </a:moveTo>
                  <a:lnTo>
                    <a:pt x="92710" y="2315905"/>
                  </a:lnTo>
                  <a:cubicBezTo>
                    <a:pt x="41910" y="2315905"/>
                    <a:pt x="0" y="2273995"/>
                    <a:pt x="0" y="2223195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9892712" y="0"/>
                  </a:lnTo>
                  <a:cubicBezTo>
                    <a:pt x="29943512" y="0"/>
                    <a:pt x="29985422" y="41910"/>
                    <a:pt x="29985422" y="92710"/>
                  </a:cubicBezTo>
                  <a:lnTo>
                    <a:pt x="29985422" y="2221925"/>
                  </a:lnTo>
                  <a:cubicBezTo>
                    <a:pt x="29986694" y="2273995"/>
                    <a:pt x="29944783" y="2315905"/>
                    <a:pt x="29893983" y="2315905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050194" cy="2379405"/>
            </a:xfrm>
            <a:custGeom>
              <a:avLst/>
              <a:gdLst/>
              <a:ahLst/>
              <a:cxnLst/>
              <a:rect r="r" b="b" t="t" l="l"/>
              <a:pathLst>
                <a:path h="2379405" w="30050194">
                  <a:moveTo>
                    <a:pt x="29925733" y="59690"/>
                  </a:moveTo>
                  <a:cubicBezTo>
                    <a:pt x="29961294" y="59690"/>
                    <a:pt x="29990504" y="88900"/>
                    <a:pt x="29990504" y="124460"/>
                  </a:cubicBezTo>
                  <a:lnTo>
                    <a:pt x="29990504" y="2254945"/>
                  </a:lnTo>
                  <a:cubicBezTo>
                    <a:pt x="29990504" y="2290505"/>
                    <a:pt x="29961294" y="2319715"/>
                    <a:pt x="29925733" y="2319715"/>
                  </a:cubicBezTo>
                  <a:lnTo>
                    <a:pt x="124460" y="2319715"/>
                  </a:lnTo>
                  <a:cubicBezTo>
                    <a:pt x="88900" y="2319715"/>
                    <a:pt x="59690" y="2290505"/>
                    <a:pt x="59690" y="225494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9925733" y="59690"/>
                  </a:lnTo>
                  <a:moveTo>
                    <a:pt x="2992573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254945"/>
                  </a:lnTo>
                  <a:cubicBezTo>
                    <a:pt x="0" y="2323525"/>
                    <a:pt x="55880" y="2379405"/>
                    <a:pt x="124460" y="2379405"/>
                  </a:cubicBezTo>
                  <a:lnTo>
                    <a:pt x="29925733" y="2379405"/>
                  </a:lnTo>
                  <a:cubicBezTo>
                    <a:pt x="29994312" y="2379405"/>
                    <a:pt x="30050194" y="2323525"/>
                    <a:pt x="30050194" y="2254945"/>
                  </a:cubicBezTo>
                  <a:lnTo>
                    <a:pt x="30050194" y="124460"/>
                  </a:lnTo>
                  <a:cubicBezTo>
                    <a:pt x="30050194" y="55880"/>
                    <a:pt x="29994312" y="0"/>
                    <a:pt x="29925733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0" id="20"/>
          <p:cNvSpPr txBox="true"/>
          <p:nvPr/>
        </p:nvSpPr>
        <p:spPr>
          <a:xfrm rot="0">
            <a:off x="1985689" y="7822738"/>
            <a:ext cx="12615225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80"/>
              </a:lnSpc>
            </a:pPr>
            <a:r>
              <a:rPr lang="en-US" sz="3600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Coming Up in the Not So Distant Future</a:t>
            </a:r>
          </a:p>
        </p:txBody>
      </p:sp>
      <p:sp>
        <p:nvSpPr>
          <p:cNvPr name="Freeform 21" id="21"/>
          <p:cNvSpPr/>
          <p:nvPr/>
        </p:nvSpPr>
        <p:spPr>
          <a:xfrm flipH="false" flipV="false" rot="0">
            <a:off x="15557325" y="7758760"/>
            <a:ext cx="722792" cy="722792"/>
          </a:xfrm>
          <a:custGeom>
            <a:avLst/>
            <a:gdLst/>
            <a:ahLst/>
            <a:cxnLst/>
            <a:rect r="r" b="b" t="t" l="l"/>
            <a:pathLst>
              <a:path h="722792" w="722792">
                <a:moveTo>
                  <a:pt x="0" y="0"/>
                </a:moveTo>
                <a:lnTo>
                  <a:pt x="722792" y="0"/>
                </a:lnTo>
                <a:lnTo>
                  <a:pt x="722792" y="722793"/>
                </a:lnTo>
                <a:lnTo>
                  <a:pt x="0" y="7227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138087" y="8468784"/>
            <a:ext cx="5657850" cy="5657850"/>
            <a:chOff x="0" y="0"/>
            <a:chExt cx="6350000" cy="635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4F4F4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306896" y="2769285"/>
            <a:ext cx="15674207" cy="5460169"/>
            <a:chOff x="0" y="0"/>
            <a:chExt cx="20898943" cy="7280226"/>
          </a:xfrm>
        </p:grpSpPr>
        <p:grpSp>
          <p:nvGrpSpPr>
            <p:cNvPr name="Group 5" id="5"/>
            <p:cNvGrpSpPr>
              <a:grpSpLocks noChangeAspect="true"/>
            </p:cNvGrpSpPr>
            <p:nvPr/>
          </p:nvGrpSpPr>
          <p:grpSpPr>
            <a:xfrm rot="0">
              <a:off x="617142" y="479729"/>
              <a:ext cx="20281801" cy="6800497"/>
              <a:chOff x="0" y="0"/>
              <a:chExt cx="18938240" cy="6350000"/>
            </a:xfrm>
          </p:grpSpPr>
          <p:sp>
            <p:nvSpPr>
              <p:cNvPr name="Freeform 6" id="6"/>
              <p:cNvSpPr/>
              <p:nvPr/>
            </p:nvSpPr>
            <p:spPr>
              <a:xfrm flipH="false" flipV="false" rot="0">
                <a:off x="27940" y="27940"/>
                <a:ext cx="18882360" cy="918210"/>
              </a:xfrm>
              <a:custGeom>
                <a:avLst/>
                <a:gdLst/>
                <a:ahLst/>
                <a:cxnLst/>
                <a:rect r="r" b="b" t="t" l="l"/>
                <a:pathLst>
                  <a:path h="918210" w="18882360">
                    <a:moveTo>
                      <a:pt x="18882360" y="918210"/>
                    </a:moveTo>
                    <a:lnTo>
                      <a:pt x="12447270" y="918210"/>
                    </a:lnTo>
                    <a:moveTo>
                      <a:pt x="12447270" y="918210"/>
                    </a:moveTo>
                    <a:lnTo>
                      <a:pt x="0" y="918210"/>
                    </a:lnTo>
                    <a:lnTo>
                      <a:pt x="0" y="445770"/>
                    </a:lnTo>
                    <a:cubicBezTo>
                      <a:pt x="0" y="200660"/>
                      <a:pt x="199390" y="0"/>
                      <a:pt x="445770" y="0"/>
                    </a:cubicBezTo>
                    <a:lnTo>
                      <a:pt x="18437860" y="0"/>
                    </a:lnTo>
                    <a:cubicBezTo>
                      <a:pt x="18682971" y="0"/>
                      <a:pt x="18882360" y="199390"/>
                      <a:pt x="18882360" y="445770"/>
                    </a:cubicBezTo>
                    <a:lnTo>
                      <a:pt x="18882360" y="918210"/>
                    </a:lnTo>
                  </a:path>
                </a:pathLst>
              </a:custGeom>
              <a:solidFill>
                <a:srgbClr val="F4F4F4"/>
              </a:solidFill>
            </p:spPr>
          </p:sp>
          <p:sp>
            <p:nvSpPr>
              <p:cNvPr name="Freeform 7" id="7"/>
              <p:cNvSpPr/>
              <p:nvPr/>
            </p:nvSpPr>
            <p:spPr>
              <a:xfrm flipH="false" flipV="false" rot="0">
                <a:off x="27940" y="944880"/>
                <a:ext cx="18882360" cy="5377180"/>
              </a:xfrm>
              <a:custGeom>
                <a:avLst/>
                <a:gdLst/>
                <a:ahLst/>
                <a:cxnLst/>
                <a:rect r="r" b="b" t="t" l="l"/>
                <a:pathLst>
                  <a:path h="5377180" w="18882360">
                    <a:moveTo>
                      <a:pt x="9331960" y="0"/>
                    </a:moveTo>
                    <a:lnTo>
                      <a:pt x="18882360" y="0"/>
                    </a:lnTo>
                    <a:lnTo>
                      <a:pt x="18882360" y="4931410"/>
                    </a:lnTo>
                    <a:cubicBezTo>
                      <a:pt x="18882360" y="5176520"/>
                      <a:pt x="18682971" y="5377180"/>
                      <a:pt x="18436590" y="5377180"/>
                    </a:cubicBezTo>
                    <a:lnTo>
                      <a:pt x="445770" y="5377180"/>
                    </a:lnTo>
                    <a:cubicBezTo>
                      <a:pt x="200660" y="5377180"/>
                      <a:pt x="0" y="5177790"/>
                      <a:pt x="0" y="4931410"/>
                    </a:cubicBezTo>
                    <a:lnTo>
                      <a:pt x="0" y="0"/>
                    </a:lnTo>
                    <a:lnTo>
                      <a:pt x="9014460" y="0"/>
                    </a:lnTo>
                    <a:moveTo>
                      <a:pt x="9014460" y="0"/>
                    </a:moveTo>
                    <a:lnTo>
                      <a:pt x="933196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</a:ln>
            </p:spPr>
          </p:sp>
          <p:sp>
            <p:nvSpPr>
              <p:cNvPr name="Freeform 8" id="8"/>
              <p:cNvSpPr/>
              <p:nvPr/>
            </p:nvSpPr>
            <p:spPr>
              <a:xfrm flipH="false" flipV="false" rot="0">
                <a:off x="499110" y="299720"/>
                <a:ext cx="1515110" cy="368300"/>
              </a:xfrm>
              <a:custGeom>
                <a:avLst/>
                <a:gdLst/>
                <a:ahLst/>
                <a:cxnLst/>
                <a:rect r="r" b="b" t="t" l="l"/>
                <a:pathLst>
                  <a:path h="368300" w="1515110">
                    <a:moveTo>
                      <a:pt x="184150" y="0"/>
                    </a:moveTo>
                    <a:cubicBezTo>
                      <a:pt x="82550" y="0"/>
                      <a:pt x="0" y="82550"/>
                      <a:pt x="0" y="184150"/>
                    </a:cubicBezTo>
                    <a:cubicBezTo>
                      <a:pt x="0" y="285750"/>
                      <a:pt x="82550" y="368300"/>
                      <a:pt x="184150" y="368300"/>
                    </a:cubicBezTo>
                    <a:cubicBezTo>
                      <a:pt x="285750" y="368300"/>
                      <a:pt x="368300" y="285750"/>
                      <a:pt x="368300" y="184150"/>
                    </a:cubicBezTo>
                    <a:cubicBezTo>
                      <a:pt x="368300" y="82550"/>
                      <a:pt x="285750" y="0"/>
                      <a:pt x="184150" y="0"/>
                    </a:cubicBezTo>
                    <a:close/>
                    <a:moveTo>
                      <a:pt x="756920" y="0"/>
                    </a:moveTo>
                    <a:cubicBezTo>
                      <a:pt x="655320" y="0"/>
                      <a:pt x="572770" y="82550"/>
                      <a:pt x="572770" y="184150"/>
                    </a:cubicBezTo>
                    <a:cubicBezTo>
                      <a:pt x="572770" y="285750"/>
                      <a:pt x="655320" y="368300"/>
                      <a:pt x="756920" y="368300"/>
                    </a:cubicBezTo>
                    <a:cubicBezTo>
                      <a:pt x="858520" y="368300"/>
                      <a:pt x="941070" y="285750"/>
                      <a:pt x="941070" y="184150"/>
                    </a:cubicBezTo>
                    <a:cubicBezTo>
                      <a:pt x="941070" y="82550"/>
                      <a:pt x="858520" y="0"/>
                      <a:pt x="756920" y="0"/>
                    </a:cubicBezTo>
                    <a:close/>
                    <a:moveTo>
                      <a:pt x="1330960" y="0"/>
                    </a:moveTo>
                    <a:cubicBezTo>
                      <a:pt x="1229360" y="0"/>
                      <a:pt x="1146810" y="82550"/>
                      <a:pt x="1146810" y="184150"/>
                    </a:cubicBezTo>
                    <a:cubicBezTo>
                      <a:pt x="1146810" y="285750"/>
                      <a:pt x="1229360" y="368300"/>
                      <a:pt x="1330960" y="368300"/>
                    </a:cubicBezTo>
                    <a:cubicBezTo>
                      <a:pt x="1432560" y="368300"/>
                      <a:pt x="1515110" y="285750"/>
                      <a:pt x="1515110" y="184150"/>
                    </a:cubicBezTo>
                    <a:cubicBezTo>
                      <a:pt x="1515110" y="82550"/>
                      <a:pt x="1432560" y="0"/>
                      <a:pt x="133096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9" id="9"/>
              <p:cNvSpPr/>
              <p:nvPr/>
            </p:nvSpPr>
            <p:spPr>
              <a:xfrm flipH="false" flipV="false" rot="0">
                <a:off x="0" y="0"/>
                <a:ext cx="18939511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18939511">
                    <a:moveTo>
                      <a:pt x="18464530" y="0"/>
                    </a:moveTo>
                    <a:lnTo>
                      <a:pt x="473710" y="0"/>
                    </a:lnTo>
                    <a:cubicBezTo>
                      <a:pt x="212090" y="0"/>
                      <a:pt x="0" y="212090"/>
                      <a:pt x="0" y="473710"/>
                    </a:cubicBezTo>
                    <a:lnTo>
                      <a:pt x="0" y="946150"/>
                    </a:lnTo>
                    <a:lnTo>
                      <a:pt x="0" y="5877560"/>
                    </a:lnTo>
                    <a:cubicBezTo>
                      <a:pt x="0" y="6137910"/>
                      <a:pt x="212090" y="6350000"/>
                      <a:pt x="473710" y="6350000"/>
                    </a:cubicBezTo>
                    <a:lnTo>
                      <a:pt x="18465800" y="6350000"/>
                    </a:lnTo>
                    <a:cubicBezTo>
                      <a:pt x="18727420" y="6350000"/>
                      <a:pt x="18939511" y="6137910"/>
                      <a:pt x="18939511" y="5876290"/>
                    </a:cubicBezTo>
                    <a:lnTo>
                      <a:pt x="18939511" y="944880"/>
                    </a:lnTo>
                    <a:lnTo>
                      <a:pt x="18939511" y="473710"/>
                    </a:lnTo>
                    <a:cubicBezTo>
                      <a:pt x="18938239" y="212090"/>
                      <a:pt x="18726150" y="0"/>
                      <a:pt x="18464530" y="0"/>
                    </a:cubicBezTo>
                    <a:close/>
                    <a:moveTo>
                      <a:pt x="55880" y="473710"/>
                    </a:moveTo>
                    <a:cubicBezTo>
                      <a:pt x="55880" y="243840"/>
                      <a:pt x="242570" y="55880"/>
                      <a:pt x="473710" y="55880"/>
                    </a:cubicBezTo>
                    <a:lnTo>
                      <a:pt x="18465800" y="55880"/>
                    </a:lnTo>
                    <a:cubicBezTo>
                      <a:pt x="18695670" y="55880"/>
                      <a:pt x="18883630" y="242570"/>
                      <a:pt x="18883630" y="473710"/>
                    </a:cubicBezTo>
                    <a:lnTo>
                      <a:pt x="18883630" y="918210"/>
                    </a:lnTo>
                    <a:lnTo>
                      <a:pt x="55880" y="918210"/>
                    </a:lnTo>
                    <a:lnTo>
                      <a:pt x="55880" y="473710"/>
                    </a:lnTo>
                    <a:close/>
                    <a:moveTo>
                      <a:pt x="18464530" y="6294120"/>
                    </a:moveTo>
                    <a:lnTo>
                      <a:pt x="473710" y="6294120"/>
                    </a:lnTo>
                    <a:cubicBezTo>
                      <a:pt x="243840" y="6294120"/>
                      <a:pt x="55880" y="6107430"/>
                      <a:pt x="55880" y="5876290"/>
                    </a:cubicBezTo>
                    <a:lnTo>
                      <a:pt x="55880" y="972820"/>
                    </a:lnTo>
                    <a:lnTo>
                      <a:pt x="18882361" y="972820"/>
                    </a:lnTo>
                    <a:lnTo>
                      <a:pt x="18882361" y="5876290"/>
                    </a:lnTo>
                    <a:cubicBezTo>
                      <a:pt x="18882361" y="6107430"/>
                      <a:pt x="18695670" y="6294120"/>
                      <a:pt x="18464530" y="6294120"/>
                    </a:cubicBezTo>
                    <a:close/>
                    <a:moveTo>
                      <a:pt x="683260" y="273050"/>
                    </a:moveTo>
                    <a:cubicBezTo>
                      <a:pt x="566420" y="273050"/>
                      <a:pt x="471170" y="368300"/>
                      <a:pt x="471170" y="485140"/>
                    </a:cubicBezTo>
                    <a:cubicBezTo>
                      <a:pt x="471170" y="601980"/>
                      <a:pt x="566420" y="697230"/>
                      <a:pt x="683260" y="697230"/>
                    </a:cubicBezTo>
                    <a:cubicBezTo>
                      <a:pt x="800100" y="697230"/>
                      <a:pt x="895350" y="601980"/>
                      <a:pt x="895350" y="485140"/>
                    </a:cubicBezTo>
                    <a:cubicBezTo>
                      <a:pt x="895350" y="368300"/>
                      <a:pt x="800100" y="273050"/>
                      <a:pt x="683260" y="273050"/>
                    </a:cubicBezTo>
                    <a:close/>
                    <a:moveTo>
                      <a:pt x="683260" y="641350"/>
                    </a:moveTo>
                    <a:cubicBezTo>
                      <a:pt x="596900" y="641350"/>
                      <a:pt x="527050" y="571500"/>
                      <a:pt x="527050" y="485140"/>
                    </a:cubicBezTo>
                    <a:cubicBezTo>
                      <a:pt x="527050" y="398780"/>
                      <a:pt x="596900" y="328930"/>
                      <a:pt x="683260" y="328930"/>
                    </a:cubicBezTo>
                    <a:cubicBezTo>
                      <a:pt x="769620" y="328930"/>
                      <a:pt x="839470" y="398780"/>
                      <a:pt x="839470" y="485140"/>
                    </a:cubicBezTo>
                    <a:cubicBezTo>
                      <a:pt x="839470" y="571500"/>
                      <a:pt x="769620" y="641350"/>
                      <a:pt x="683260" y="641350"/>
                    </a:cubicBezTo>
                    <a:close/>
                    <a:moveTo>
                      <a:pt x="1256030" y="273050"/>
                    </a:moveTo>
                    <a:cubicBezTo>
                      <a:pt x="1139190" y="273050"/>
                      <a:pt x="1043940" y="368300"/>
                      <a:pt x="1043940" y="485140"/>
                    </a:cubicBezTo>
                    <a:cubicBezTo>
                      <a:pt x="1043940" y="601980"/>
                      <a:pt x="1139190" y="697230"/>
                      <a:pt x="1256030" y="697230"/>
                    </a:cubicBezTo>
                    <a:cubicBezTo>
                      <a:pt x="1372870" y="697230"/>
                      <a:pt x="1468120" y="601980"/>
                      <a:pt x="1468120" y="485140"/>
                    </a:cubicBezTo>
                    <a:cubicBezTo>
                      <a:pt x="1468120" y="368300"/>
                      <a:pt x="1372870" y="273050"/>
                      <a:pt x="1256030" y="273050"/>
                    </a:cubicBezTo>
                    <a:close/>
                    <a:moveTo>
                      <a:pt x="1256030" y="641350"/>
                    </a:moveTo>
                    <a:cubicBezTo>
                      <a:pt x="1169670" y="641350"/>
                      <a:pt x="1099820" y="571500"/>
                      <a:pt x="1099820" y="485140"/>
                    </a:cubicBezTo>
                    <a:cubicBezTo>
                      <a:pt x="1099820" y="398780"/>
                      <a:pt x="1169670" y="328930"/>
                      <a:pt x="1256030" y="328930"/>
                    </a:cubicBezTo>
                    <a:cubicBezTo>
                      <a:pt x="1342390" y="328930"/>
                      <a:pt x="1412240" y="398780"/>
                      <a:pt x="1412240" y="485140"/>
                    </a:cubicBezTo>
                    <a:cubicBezTo>
                      <a:pt x="1412240" y="571500"/>
                      <a:pt x="1342390" y="641350"/>
                      <a:pt x="1256030" y="641350"/>
                    </a:cubicBezTo>
                    <a:close/>
                    <a:moveTo>
                      <a:pt x="1830070" y="273050"/>
                    </a:moveTo>
                    <a:cubicBezTo>
                      <a:pt x="1713230" y="273050"/>
                      <a:pt x="1617980" y="368300"/>
                      <a:pt x="1617980" y="485140"/>
                    </a:cubicBezTo>
                    <a:cubicBezTo>
                      <a:pt x="1617980" y="601980"/>
                      <a:pt x="1713230" y="697230"/>
                      <a:pt x="1830070" y="697230"/>
                    </a:cubicBezTo>
                    <a:cubicBezTo>
                      <a:pt x="1946910" y="697230"/>
                      <a:pt x="2042160" y="601980"/>
                      <a:pt x="2042160" y="485140"/>
                    </a:cubicBezTo>
                    <a:cubicBezTo>
                      <a:pt x="2042160" y="368300"/>
                      <a:pt x="1946910" y="273050"/>
                      <a:pt x="1830070" y="273050"/>
                    </a:cubicBezTo>
                    <a:close/>
                    <a:moveTo>
                      <a:pt x="1830070" y="641350"/>
                    </a:moveTo>
                    <a:cubicBezTo>
                      <a:pt x="1743710" y="641350"/>
                      <a:pt x="1673860" y="571500"/>
                      <a:pt x="1673860" y="485140"/>
                    </a:cubicBezTo>
                    <a:cubicBezTo>
                      <a:pt x="1673860" y="398780"/>
                      <a:pt x="1743710" y="328930"/>
                      <a:pt x="1830070" y="328930"/>
                    </a:cubicBezTo>
                    <a:cubicBezTo>
                      <a:pt x="1916430" y="328930"/>
                      <a:pt x="1986280" y="398780"/>
                      <a:pt x="1986280" y="485140"/>
                    </a:cubicBezTo>
                    <a:cubicBezTo>
                      <a:pt x="1986280" y="571500"/>
                      <a:pt x="1915160" y="641350"/>
                      <a:pt x="1830070" y="641350"/>
                    </a:cubicBezTo>
                    <a:close/>
                    <a:moveTo>
                      <a:pt x="18502630" y="488950"/>
                    </a:moveTo>
                    <a:cubicBezTo>
                      <a:pt x="18502630" y="504190"/>
                      <a:pt x="18489930" y="516890"/>
                      <a:pt x="18474691" y="516890"/>
                    </a:cubicBezTo>
                    <a:lnTo>
                      <a:pt x="18474691" y="516890"/>
                    </a:lnTo>
                    <a:lnTo>
                      <a:pt x="18318480" y="515620"/>
                    </a:lnTo>
                    <a:lnTo>
                      <a:pt x="18318480" y="670560"/>
                    </a:lnTo>
                    <a:cubicBezTo>
                      <a:pt x="18318480" y="685800"/>
                      <a:pt x="18305780" y="698500"/>
                      <a:pt x="18290541" y="698500"/>
                    </a:cubicBezTo>
                    <a:cubicBezTo>
                      <a:pt x="18275302" y="698500"/>
                      <a:pt x="18262602" y="685800"/>
                      <a:pt x="18262602" y="670560"/>
                    </a:cubicBezTo>
                    <a:lnTo>
                      <a:pt x="18262602" y="515620"/>
                    </a:lnTo>
                    <a:lnTo>
                      <a:pt x="18106391" y="514350"/>
                    </a:lnTo>
                    <a:cubicBezTo>
                      <a:pt x="18091152" y="514350"/>
                      <a:pt x="18078452" y="501650"/>
                      <a:pt x="18078452" y="486410"/>
                    </a:cubicBezTo>
                    <a:cubicBezTo>
                      <a:pt x="18078452" y="471170"/>
                      <a:pt x="18091152" y="458470"/>
                      <a:pt x="18106391" y="458470"/>
                    </a:cubicBezTo>
                    <a:lnTo>
                      <a:pt x="18106391" y="458470"/>
                    </a:lnTo>
                    <a:lnTo>
                      <a:pt x="18262602" y="459740"/>
                    </a:lnTo>
                    <a:lnTo>
                      <a:pt x="18262602" y="302260"/>
                    </a:lnTo>
                    <a:cubicBezTo>
                      <a:pt x="18262602" y="287020"/>
                      <a:pt x="18275302" y="274320"/>
                      <a:pt x="18290541" y="274320"/>
                    </a:cubicBezTo>
                    <a:cubicBezTo>
                      <a:pt x="18305780" y="274320"/>
                      <a:pt x="18318480" y="287020"/>
                      <a:pt x="18318480" y="302260"/>
                    </a:cubicBezTo>
                    <a:lnTo>
                      <a:pt x="18318480" y="459740"/>
                    </a:lnTo>
                    <a:lnTo>
                      <a:pt x="18474691" y="461010"/>
                    </a:lnTo>
                    <a:cubicBezTo>
                      <a:pt x="18491200" y="461010"/>
                      <a:pt x="18502630" y="473710"/>
                      <a:pt x="18502630" y="48895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grpSp>
          <p:nvGrpSpPr>
            <p:cNvPr name="Group 10" id="10"/>
            <p:cNvGrpSpPr>
              <a:grpSpLocks noChangeAspect="true"/>
            </p:cNvGrpSpPr>
            <p:nvPr/>
          </p:nvGrpSpPr>
          <p:grpSpPr>
            <a:xfrm rot="0">
              <a:off x="0" y="0"/>
              <a:ext cx="20281801" cy="6800497"/>
              <a:chOff x="0" y="0"/>
              <a:chExt cx="18938240" cy="6350000"/>
            </a:xfrm>
          </p:grpSpPr>
          <p:sp>
            <p:nvSpPr>
              <p:cNvPr name="Freeform 11" id="11"/>
              <p:cNvSpPr/>
              <p:nvPr/>
            </p:nvSpPr>
            <p:spPr>
              <a:xfrm flipH="false" flipV="false" rot="0">
                <a:off x="27940" y="27940"/>
                <a:ext cx="18882360" cy="918210"/>
              </a:xfrm>
              <a:custGeom>
                <a:avLst/>
                <a:gdLst/>
                <a:ahLst/>
                <a:cxnLst/>
                <a:rect r="r" b="b" t="t" l="l"/>
                <a:pathLst>
                  <a:path h="918210" w="18882360">
                    <a:moveTo>
                      <a:pt x="18882360" y="918210"/>
                    </a:moveTo>
                    <a:lnTo>
                      <a:pt x="12447270" y="918210"/>
                    </a:lnTo>
                    <a:moveTo>
                      <a:pt x="12447270" y="918210"/>
                    </a:moveTo>
                    <a:lnTo>
                      <a:pt x="0" y="918210"/>
                    </a:lnTo>
                    <a:lnTo>
                      <a:pt x="0" y="445770"/>
                    </a:lnTo>
                    <a:cubicBezTo>
                      <a:pt x="0" y="200660"/>
                      <a:pt x="199390" y="0"/>
                      <a:pt x="445770" y="0"/>
                    </a:cubicBezTo>
                    <a:lnTo>
                      <a:pt x="18437860" y="0"/>
                    </a:lnTo>
                    <a:cubicBezTo>
                      <a:pt x="18682971" y="0"/>
                      <a:pt x="18882360" y="199390"/>
                      <a:pt x="18882360" y="445770"/>
                    </a:cubicBezTo>
                    <a:lnTo>
                      <a:pt x="18882360" y="918210"/>
                    </a:lnTo>
                  </a:path>
                </a:pathLst>
              </a:custGeom>
              <a:solidFill>
                <a:srgbClr val="F4F4F4"/>
              </a:solidFill>
            </p:spPr>
          </p:sp>
          <p:sp>
            <p:nvSpPr>
              <p:cNvPr name="Freeform 12" id="12"/>
              <p:cNvSpPr/>
              <p:nvPr/>
            </p:nvSpPr>
            <p:spPr>
              <a:xfrm flipH="false" flipV="false" rot="0">
                <a:off x="27940" y="944880"/>
                <a:ext cx="18882360" cy="5377180"/>
              </a:xfrm>
              <a:custGeom>
                <a:avLst/>
                <a:gdLst/>
                <a:ahLst/>
                <a:cxnLst/>
                <a:rect r="r" b="b" t="t" l="l"/>
                <a:pathLst>
                  <a:path h="5377180" w="18882360">
                    <a:moveTo>
                      <a:pt x="9331960" y="0"/>
                    </a:moveTo>
                    <a:lnTo>
                      <a:pt x="18882360" y="0"/>
                    </a:lnTo>
                    <a:lnTo>
                      <a:pt x="18882360" y="4931410"/>
                    </a:lnTo>
                    <a:cubicBezTo>
                      <a:pt x="18882360" y="5176520"/>
                      <a:pt x="18682971" y="5377180"/>
                      <a:pt x="18436590" y="5377180"/>
                    </a:cubicBezTo>
                    <a:lnTo>
                      <a:pt x="445770" y="5377180"/>
                    </a:lnTo>
                    <a:cubicBezTo>
                      <a:pt x="200660" y="5377180"/>
                      <a:pt x="0" y="5177790"/>
                      <a:pt x="0" y="4931410"/>
                    </a:cubicBezTo>
                    <a:lnTo>
                      <a:pt x="0" y="0"/>
                    </a:lnTo>
                    <a:lnTo>
                      <a:pt x="9014460" y="0"/>
                    </a:lnTo>
                    <a:moveTo>
                      <a:pt x="9014460" y="0"/>
                    </a:moveTo>
                    <a:lnTo>
                      <a:pt x="933196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</a:ln>
            </p:spPr>
          </p:sp>
          <p:sp>
            <p:nvSpPr>
              <p:cNvPr name="Freeform 13" id="13"/>
              <p:cNvSpPr/>
              <p:nvPr/>
            </p:nvSpPr>
            <p:spPr>
              <a:xfrm flipH="false" flipV="false" rot="0">
                <a:off x="499110" y="299720"/>
                <a:ext cx="1515110" cy="368300"/>
              </a:xfrm>
              <a:custGeom>
                <a:avLst/>
                <a:gdLst/>
                <a:ahLst/>
                <a:cxnLst/>
                <a:rect r="r" b="b" t="t" l="l"/>
                <a:pathLst>
                  <a:path h="368300" w="1515110">
                    <a:moveTo>
                      <a:pt x="184150" y="0"/>
                    </a:moveTo>
                    <a:cubicBezTo>
                      <a:pt x="82550" y="0"/>
                      <a:pt x="0" y="82550"/>
                      <a:pt x="0" y="184150"/>
                    </a:cubicBezTo>
                    <a:cubicBezTo>
                      <a:pt x="0" y="285750"/>
                      <a:pt x="82550" y="368300"/>
                      <a:pt x="184150" y="368300"/>
                    </a:cubicBezTo>
                    <a:cubicBezTo>
                      <a:pt x="285750" y="368300"/>
                      <a:pt x="368300" y="285750"/>
                      <a:pt x="368300" y="184150"/>
                    </a:cubicBezTo>
                    <a:cubicBezTo>
                      <a:pt x="368300" y="82550"/>
                      <a:pt x="285750" y="0"/>
                      <a:pt x="184150" y="0"/>
                    </a:cubicBezTo>
                    <a:close/>
                    <a:moveTo>
                      <a:pt x="756920" y="0"/>
                    </a:moveTo>
                    <a:cubicBezTo>
                      <a:pt x="655320" y="0"/>
                      <a:pt x="572770" y="82550"/>
                      <a:pt x="572770" y="184150"/>
                    </a:cubicBezTo>
                    <a:cubicBezTo>
                      <a:pt x="572770" y="285750"/>
                      <a:pt x="655320" y="368300"/>
                      <a:pt x="756920" y="368300"/>
                    </a:cubicBezTo>
                    <a:cubicBezTo>
                      <a:pt x="858520" y="368300"/>
                      <a:pt x="941070" y="285750"/>
                      <a:pt x="941070" y="184150"/>
                    </a:cubicBezTo>
                    <a:cubicBezTo>
                      <a:pt x="941070" y="82550"/>
                      <a:pt x="858520" y="0"/>
                      <a:pt x="756920" y="0"/>
                    </a:cubicBezTo>
                    <a:close/>
                    <a:moveTo>
                      <a:pt x="1330960" y="0"/>
                    </a:moveTo>
                    <a:cubicBezTo>
                      <a:pt x="1229360" y="0"/>
                      <a:pt x="1146810" y="82550"/>
                      <a:pt x="1146810" y="184150"/>
                    </a:cubicBezTo>
                    <a:cubicBezTo>
                      <a:pt x="1146810" y="285750"/>
                      <a:pt x="1229360" y="368300"/>
                      <a:pt x="1330960" y="368300"/>
                    </a:cubicBezTo>
                    <a:cubicBezTo>
                      <a:pt x="1432560" y="368300"/>
                      <a:pt x="1515110" y="285750"/>
                      <a:pt x="1515110" y="184150"/>
                    </a:cubicBezTo>
                    <a:cubicBezTo>
                      <a:pt x="1515110" y="82550"/>
                      <a:pt x="1432560" y="0"/>
                      <a:pt x="133096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14" id="14"/>
              <p:cNvSpPr/>
              <p:nvPr/>
            </p:nvSpPr>
            <p:spPr>
              <a:xfrm flipH="false" flipV="false" rot="0">
                <a:off x="0" y="0"/>
                <a:ext cx="18939511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18939511">
                    <a:moveTo>
                      <a:pt x="18464530" y="0"/>
                    </a:moveTo>
                    <a:lnTo>
                      <a:pt x="473710" y="0"/>
                    </a:lnTo>
                    <a:cubicBezTo>
                      <a:pt x="212090" y="0"/>
                      <a:pt x="0" y="212090"/>
                      <a:pt x="0" y="473710"/>
                    </a:cubicBezTo>
                    <a:lnTo>
                      <a:pt x="0" y="946150"/>
                    </a:lnTo>
                    <a:lnTo>
                      <a:pt x="0" y="5877560"/>
                    </a:lnTo>
                    <a:cubicBezTo>
                      <a:pt x="0" y="6137910"/>
                      <a:pt x="212090" y="6350000"/>
                      <a:pt x="473710" y="6350000"/>
                    </a:cubicBezTo>
                    <a:lnTo>
                      <a:pt x="18465800" y="6350000"/>
                    </a:lnTo>
                    <a:cubicBezTo>
                      <a:pt x="18727420" y="6350000"/>
                      <a:pt x="18939511" y="6137910"/>
                      <a:pt x="18939511" y="5876290"/>
                    </a:cubicBezTo>
                    <a:lnTo>
                      <a:pt x="18939511" y="944880"/>
                    </a:lnTo>
                    <a:lnTo>
                      <a:pt x="18939511" y="473710"/>
                    </a:lnTo>
                    <a:cubicBezTo>
                      <a:pt x="18938239" y="212090"/>
                      <a:pt x="18726150" y="0"/>
                      <a:pt x="18464530" y="0"/>
                    </a:cubicBezTo>
                    <a:close/>
                    <a:moveTo>
                      <a:pt x="55880" y="473710"/>
                    </a:moveTo>
                    <a:cubicBezTo>
                      <a:pt x="55880" y="243840"/>
                      <a:pt x="242570" y="55880"/>
                      <a:pt x="473710" y="55880"/>
                    </a:cubicBezTo>
                    <a:lnTo>
                      <a:pt x="18465800" y="55880"/>
                    </a:lnTo>
                    <a:cubicBezTo>
                      <a:pt x="18695670" y="55880"/>
                      <a:pt x="18883630" y="242570"/>
                      <a:pt x="18883630" y="473710"/>
                    </a:cubicBezTo>
                    <a:lnTo>
                      <a:pt x="18883630" y="918210"/>
                    </a:lnTo>
                    <a:lnTo>
                      <a:pt x="55880" y="918210"/>
                    </a:lnTo>
                    <a:lnTo>
                      <a:pt x="55880" y="473710"/>
                    </a:lnTo>
                    <a:close/>
                    <a:moveTo>
                      <a:pt x="18464530" y="6294120"/>
                    </a:moveTo>
                    <a:lnTo>
                      <a:pt x="473710" y="6294120"/>
                    </a:lnTo>
                    <a:cubicBezTo>
                      <a:pt x="243840" y="6294120"/>
                      <a:pt x="55880" y="6107430"/>
                      <a:pt x="55880" y="5876290"/>
                    </a:cubicBezTo>
                    <a:lnTo>
                      <a:pt x="55880" y="972820"/>
                    </a:lnTo>
                    <a:lnTo>
                      <a:pt x="18882361" y="972820"/>
                    </a:lnTo>
                    <a:lnTo>
                      <a:pt x="18882361" y="5876290"/>
                    </a:lnTo>
                    <a:cubicBezTo>
                      <a:pt x="18882361" y="6107430"/>
                      <a:pt x="18695670" y="6294120"/>
                      <a:pt x="18464530" y="6294120"/>
                    </a:cubicBezTo>
                    <a:close/>
                    <a:moveTo>
                      <a:pt x="683260" y="273050"/>
                    </a:moveTo>
                    <a:cubicBezTo>
                      <a:pt x="566420" y="273050"/>
                      <a:pt x="471170" y="368300"/>
                      <a:pt x="471170" y="485140"/>
                    </a:cubicBezTo>
                    <a:cubicBezTo>
                      <a:pt x="471170" y="601980"/>
                      <a:pt x="566420" y="697230"/>
                      <a:pt x="683260" y="697230"/>
                    </a:cubicBezTo>
                    <a:cubicBezTo>
                      <a:pt x="800100" y="697230"/>
                      <a:pt x="895350" y="601980"/>
                      <a:pt x="895350" y="485140"/>
                    </a:cubicBezTo>
                    <a:cubicBezTo>
                      <a:pt x="895350" y="368300"/>
                      <a:pt x="800100" y="273050"/>
                      <a:pt x="683260" y="273050"/>
                    </a:cubicBezTo>
                    <a:close/>
                    <a:moveTo>
                      <a:pt x="683260" y="641350"/>
                    </a:moveTo>
                    <a:cubicBezTo>
                      <a:pt x="596900" y="641350"/>
                      <a:pt x="527050" y="571500"/>
                      <a:pt x="527050" y="485140"/>
                    </a:cubicBezTo>
                    <a:cubicBezTo>
                      <a:pt x="527050" y="398780"/>
                      <a:pt x="596900" y="328930"/>
                      <a:pt x="683260" y="328930"/>
                    </a:cubicBezTo>
                    <a:cubicBezTo>
                      <a:pt x="769620" y="328930"/>
                      <a:pt x="839470" y="398780"/>
                      <a:pt x="839470" y="485140"/>
                    </a:cubicBezTo>
                    <a:cubicBezTo>
                      <a:pt x="839470" y="571500"/>
                      <a:pt x="769620" y="641350"/>
                      <a:pt x="683260" y="641350"/>
                    </a:cubicBezTo>
                    <a:close/>
                    <a:moveTo>
                      <a:pt x="1256030" y="273050"/>
                    </a:moveTo>
                    <a:cubicBezTo>
                      <a:pt x="1139190" y="273050"/>
                      <a:pt x="1043940" y="368300"/>
                      <a:pt x="1043940" y="485140"/>
                    </a:cubicBezTo>
                    <a:cubicBezTo>
                      <a:pt x="1043940" y="601980"/>
                      <a:pt x="1139190" y="697230"/>
                      <a:pt x="1256030" y="697230"/>
                    </a:cubicBezTo>
                    <a:cubicBezTo>
                      <a:pt x="1372870" y="697230"/>
                      <a:pt x="1468120" y="601980"/>
                      <a:pt x="1468120" y="485140"/>
                    </a:cubicBezTo>
                    <a:cubicBezTo>
                      <a:pt x="1468120" y="368300"/>
                      <a:pt x="1372870" y="273050"/>
                      <a:pt x="1256030" y="273050"/>
                    </a:cubicBezTo>
                    <a:close/>
                    <a:moveTo>
                      <a:pt x="1256030" y="641350"/>
                    </a:moveTo>
                    <a:cubicBezTo>
                      <a:pt x="1169670" y="641350"/>
                      <a:pt x="1099820" y="571500"/>
                      <a:pt x="1099820" y="485140"/>
                    </a:cubicBezTo>
                    <a:cubicBezTo>
                      <a:pt x="1099820" y="398780"/>
                      <a:pt x="1169670" y="328930"/>
                      <a:pt x="1256030" y="328930"/>
                    </a:cubicBezTo>
                    <a:cubicBezTo>
                      <a:pt x="1342390" y="328930"/>
                      <a:pt x="1412240" y="398780"/>
                      <a:pt x="1412240" y="485140"/>
                    </a:cubicBezTo>
                    <a:cubicBezTo>
                      <a:pt x="1412240" y="571500"/>
                      <a:pt x="1342390" y="641350"/>
                      <a:pt x="1256030" y="641350"/>
                    </a:cubicBezTo>
                    <a:close/>
                    <a:moveTo>
                      <a:pt x="1830070" y="273050"/>
                    </a:moveTo>
                    <a:cubicBezTo>
                      <a:pt x="1713230" y="273050"/>
                      <a:pt x="1617980" y="368300"/>
                      <a:pt x="1617980" y="485140"/>
                    </a:cubicBezTo>
                    <a:cubicBezTo>
                      <a:pt x="1617980" y="601980"/>
                      <a:pt x="1713230" y="697230"/>
                      <a:pt x="1830070" y="697230"/>
                    </a:cubicBezTo>
                    <a:cubicBezTo>
                      <a:pt x="1946910" y="697230"/>
                      <a:pt x="2042160" y="601980"/>
                      <a:pt x="2042160" y="485140"/>
                    </a:cubicBezTo>
                    <a:cubicBezTo>
                      <a:pt x="2042160" y="368300"/>
                      <a:pt x="1946910" y="273050"/>
                      <a:pt x="1830070" y="273050"/>
                    </a:cubicBezTo>
                    <a:close/>
                    <a:moveTo>
                      <a:pt x="1830070" y="641350"/>
                    </a:moveTo>
                    <a:cubicBezTo>
                      <a:pt x="1743710" y="641350"/>
                      <a:pt x="1673860" y="571500"/>
                      <a:pt x="1673860" y="485140"/>
                    </a:cubicBezTo>
                    <a:cubicBezTo>
                      <a:pt x="1673860" y="398780"/>
                      <a:pt x="1743710" y="328930"/>
                      <a:pt x="1830070" y="328930"/>
                    </a:cubicBezTo>
                    <a:cubicBezTo>
                      <a:pt x="1916430" y="328930"/>
                      <a:pt x="1986280" y="398780"/>
                      <a:pt x="1986280" y="485140"/>
                    </a:cubicBezTo>
                    <a:cubicBezTo>
                      <a:pt x="1986280" y="571500"/>
                      <a:pt x="1915160" y="641350"/>
                      <a:pt x="1830070" y="641350"/>
                    </a:cubicBezTo>
                    <a:close/>
                    <a:moveTo>
                      <a:pt x="18502630" y="488950"/>
                    </a:moveTo>
                    <a:cubicBezTo>
                      <a:pt x="18502630" y="504190"/>
                      <a:pt x="18489930" y="516890"/>
                      <a:pt x="18474691" y="516890"/>
                    </a:cubicBezTo>
                    <a:lnTo>
                      <a:pt x="18474691" y="516890"/>
                    </a:lnTo>
                    <a:lnTo>
                      <a:pt x="18318480" y="515620"/>
                    </a:lnTo>
                    <a:lnTo>
                      <a:pt x="18318480" y="670560"/>
                    </a:lnTo>
                    <a:cubicBezTo>
                      <a:pt x="18318480" y="685800"/>
                      <a:pt x="18305780" y="698500"/>
                      <a:pt x="18290541" y="698500"/>
                    </a:cubicBezTo>
                    <a:cubicBezTo>
                      <a:pt x="18275302" y="698500"/>
                      <a:pt x="18262602" y="685800"/>
                      <a:pt x="18262602" y="670560"/>
                    </a:cubicBezTo>
                    <a:lnTo>
                      <a:pt x="18262602" y="515620"/>
                    </a:lnTo>
                    <a:lnTo>
                      <a:pt x="18106391" y="514350"/>
                    </a:lnTo>
                    <a:cubicBezTo>
                      <a:pt x="18091152" y="514350"/>
                      <a:pt x="18078452" y="501650"/>
                      <a:pt x="18078452" y="486410"/>
                    </a:cubicBezTo>
                    <a:cubicBezTo>
                      <a:pt x="18078452" y="471170"/>
                      <a:pt x="18091152" y="458470"/>
                      <a:pt x="18106391" y="458470"/>
                    </a:cubicBezTo>
                    <a:lnTo>
                      <a:pt x="18106391" y="458470"/>
                    </a:lnTo>
                    <a:lnTo>
                      <a:pt x="18262602" y="459740"/>
                    </a:lnTo>
                    <a:lnTo>
                      <a:pt x="18262602" y="302260"/>
                    </a:lnTo>
                    <a:cubicBezTo>
                      <a:pt x="18262602" y="287020"/>
                      <a:pt x="18275302" y="274320"/>
                      <a:pt x="18290541" y="274320"/>
                    </a:cubicBezTo>
                    <a:cubicBezTo>
                      <a:pt x="18305780" y="274320"/>
                      <a:pt x="18318480" y="287020"/>
                      <a:pt x="18318480" y="302260"/>
                    </a:cubicBezTo>
                    <a:lnTo>
                      <a:pt x="18318480" y="459740"/>
                    </a:lnTo>
                    <a:lnTo>
                      <a:pt x="18474691" y="461010"/>
                    </a:lnTo>
                    <a:cubicBezTo>
                      <a:pt x="18491200" y="461010"/>
                      <a:pt x="18502630" y="473710"/>
                      <a:pt x="18502630" y="48895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</p:grpSp>
      <p:sp>
        <p:nvSpPr>
          <p:cNvPr name="Freeform 15" id="15"/>
          <p:cNvSpPr/>
          <p:nvPr/>
        </p:nvSpPr>
        <p:spPr>
          <a:xfrm flipH="false" flipV="false" rot="0">
            <a:off x="13168327" y="-120216"/>
            <a:ext cx="3586158" cy="3475313"/>
          </a:xfrm>
          <a:custGeom>
            <a:avLst/>
            <a:gdLst/>
            <a:ahLst/>
            <a:cxnLst/>
            <a:rect r="r" b="b" t="t" l="l"/>
            <a:pathLst>
              <a:path h="3475313" w="3586158">
                <a:moveTo>
                  <a:pt x="0" y="0"/>
                </a:moveTo>
                <a:lnTo>
                  <a:pt x="3586158" y="0"/>
                </a:lnTo>
                <a:lnTo>
                  <a:pt x="3586158" y="3475313"/>
                </a:lnTo>
                <a:lnTo>
                  <a:pt x="0" y="3475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6" id="16"/>
          <p:cNvGrpSpPr/>
          <p:nvPr/>
        </p:nvGrpSpPr>
        <p:grpSpPr>
          <a:xfrm rot="0">
            <a:off x="1886305" y="4041895"/>
            <a:ext cx="14052533" cy="3035832"/>
            <a:chOff x="0" y="0"/>
            <a:chExt cx="18736711" cy="4047776"/>
          </a:xfrm>
        </p:grpSpPr>
        <p:sp>
          <p:nvSpPr>
            <p:cNvPr name="TextBox 17" id="17"/>
            <p:cNvSpPr txBox="true"/>
            <p:nvPr/>
          </p:nvSpPr>
          <p:spPr>
            <a:xfrm rot="0">
              <a:off x="0" y="266700"/>
              <a:ext cx="18736711" cy="265938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4400"/>
                </a:lnSpc>
              </a:pPr>
              <a:r>
                <a:rPr lang="en-US" sz="14400" b="true">
                  <a:solidFill>
                    <a:srgbClr val="000000"/>
                  </a:solidFill>
                  <a:latin typeface="Space Mono Bold"/>
                  <a:ea typeface="Space Mono Bold"/>
                  <a:cs typeface="Space Mono Bold"/>
                  <a:sym typeface="Space Mono Bold"/>
                </a:rPr>
                <a:t>Thank you!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3934985" y="3301228"/>
              <a:ext cx="10866741" cy="7465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80"/>
                </a:lnSpc>
              </a:pPr>
              <a:r>
                <a:rPr lang="en-US" sz="3600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Until our next petty debate!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DAGe9HZxSW4</dc:identifier>
  <dcterms:modified xsi:type="dcterms:W3CDTF">2011-08-01T06:04:30Z</dcterms:modified>
  <cp:revision>1</cp:revision>
  <dc:title>TSA Meeting</dc:title>
</cp:coreProperties>
</file>